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embedTrueTypeFonts="1" saveSubsetFonts="1" autoCompressPictures="0">
  <p:sldMasterIdLst>
    <p:sldMasterId id="2147483674" r:id="rId1"/>
  </p:sldMasterIdLst>
  <p:notesMasterIdLst>
    <p:notesMasterId r:id="rId19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9" r:id="rId10"/>
    <p:sldId id="280" r:id="rId11"/>
    <p:sldId id="281" r:id="rId12"/>
    <p:sldId id="276" r:id="rId13"/>
    <p:sldId id="275" r:id="rId14"/>
    <p:sldId id="277" r:id="rId15"/>
    <p:sldId id="278" r:id="rId16"/>
    <p:sldId id="267" r:id="rId17"/>
    <p:sldId id="268" r:id="rId18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20"/>
      <p:bold r:id="rId21"/>
      <p:italic r:id="rId22"/>
      <p:boldItalic r:id="rId23"/>
    </p:embeddedFont>
    <p:embeddedFont>
      <p:font typeface="Tahoma" panose="020B0604030504040204" pitchFamily="3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901649-787A-D44D-8818-9E4B118DDFA3}" v="196" dt="2025-04-04T02:34:04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"/>
    <p:restoredTop sz="86805" autoAdjust="0"/>
  </p:normalViewPr>
  <p:slideViewPr>
    <p:cSldViewPr snapToGrid="0">
      <p:cViewPr>
        <p:scale>
          <a:sx n="275" d="100"/>
          <a:sy n="275" d="100"/>
        </p:scale>
        <p:origin x="760" y="2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ining Lu" userId="e7c6cf5c-453d-4ed9-8e88-5cadd341d5a8" providerId="ADAL" clId="{BD73E55A-B102-DC41-9A98-8A46C710B20B}"/>
    <pc:docChg chg="undo custSel addSld delSld modSld sldOrd">
      <pc:chgData name="Yining Lu" userId="e7c6cf5c-453d-4ed9-8e88-5cadd341d5a8" providerId="ADAL" clId="{BD73E55A-B102-DC41-9A98-8A46C710B20B}" dt="2025-03-24T04:14:10.624" v="3040"/>
      <pc:docMkLst>
        <pc:docMk/>
      </pc:docMkLst>
      <pc:sldChg chg="addSp delSp modSp mod">
        <pc:chgData name="Yining Lu" userId="e7c6cf5c-453d-4ed9-8e88-5cadd341d5a8" providerId="ADAL" clId="{BD73E55A-B102-DC41-9A98-8A46C710B20B}" dt="2025-03-23T19:32:23.927" v="1130" actId="1076"/>
        <pc:sldMkLst>
          <pc:docMk/>
          <pc:sldMk cId="0" sldId="256"/>
        </pc:sldMkLst>
        <pc:spChg chg="add mod">
          <ac:chgData name="Yining Lu" userId="e7c6cf5c-453d-4ed9-8e88-5cadd341d5a8" providerId="ADAL" clId="{BD73E55A-B102-DC41-9A98-8A46C710B20B}" dt="2025-03-23T18:36:48.068" v="162" actId="1076"/>
          <ac:spMkLst>
            <pc:docMk/>
            <pc:sldMk cId="0" sldId="256"/>
            <ac:spMk id="4" creationId="{A994BEE3-C8BD-BE05-FB4C-BC8827739B9F}"/>
          </ac:spMkLst>
        </pc:spChg>
        <pc:spChg chg="mod">
          <ac:chgData name="Yining Lu" userId="e7c6cf5c-453d-4ed9-8e88-5cadd341d5a8" providerId="ADAL" clId="{BD73E55A-B102-DC41-9A98-8A46C710B20B}" dt="2025-03-23T19:32:17.002" v="1128" actId="1076"/>
          <ac:spMkLst>
            <pc:docMk/>
            <pc:sldMk cId="0" sldId="256"/>
            <ac:spMk id="148" creationId="{00000000-0000-0000-0000-000000000000}"/>
          </ac:spMkLst>
        </pc:spChg>
        <pc:spChg chg="mod">
          <ac:chgData name="Yining Lu" userId="e7c6cf5c-453d-4ed9-8e88-5cadd341d5a8" providerId="ADAL" clId="{BD73E55A-B102-DC41-9A98-8A46C710B20B}" dt="2025-03-23T19:32:23.927" v="1130" actId="1076"/>
          <ac:spMkLst>
            <pc:docMk/>
            <pc:sldMk cId="0" sldId="256"/>
            <ac:spMk id="149" creationId="{00000000-0000-0000-0000-000000000000}"/>
          </ac:spMkLst>
        </pc:spChg>
        <pc:picChg chg="add del mod">
          <ac:chgData name="Yining Lu" userId="e7c6cf5c-453d-4ed9-8e88-5cadd341d5a8" providerId="ADAL" clId="{BD73E55A-B102-DC41-9A98-8A46C710B20B}" dt="2025-03-23T18:42:51.655" v="178" actId="1076"/>
          <ac:picMkLst>
            <pc:docMk/>
            <pc:sldMk cId="0" sldId="256"/>
            <ac:picMk id="3" creationId="{DAA6BEE3-3FF8-50AA-022A-B2E998943EA4}"/>
          </ac:picMkLst>
        </pc:picChg>
      </pc:sldChg>
      <pc:sldChg chg="addSp delSp modSp mod modNotesTx">
        <pc:chgData name="Yining Lu" userId="e7c6cf5c-453d-4ed9-8e88-5cadd341d5a8" providerId="ADAL" clId="{BD73E55A-B102-DC41-9A98-8A46C710B20B}" dt="2025-03-24T01:24:43.924" v="2908" actId="20577"/>
        <pc:sldMkLst>
          <pc:docMk/>
          <pc:sldMk cId="0" sldId="257"/>
        </pc:sldMkLst>
        <pc:spChg chg="add mod">
          <ac:chgData name="Yining Lu" userId="e7c6cf5c-453d-4ed9-8e88-5cadd341d5a8" providerId="ADAL" clId="{BD73E55A-B102-DC41-9A98-8A46C710B20B}" dt="2025-03-24T01:24:43.924" v="2908" actId="20577"/>
          <ac:spMkLst>
            <pc:docMk/>
            <pc:sldMk cId="0" sldId="257"/>
            <ac:spMk id="5" creationId="{33D5D8B9-DF9E-C559-6883-738F2FA240CF}"/>
          </ac:spMkLst>
        </pc:spChg>
        <pc:spChg chg="mod">
          <ac:chgData name="Yining Lu" userId="e7c6cf5c-453d-4ed9-8e88-5cadd341d5a8" providerId="ADAL" clId="{BD73E55A-B102-DC41-9A98-8A46C710B20B}" dt="2025-03-23T18:57:46.155" v="260" actId="20577"/>
          <ac:spMkLst>
            <pc:docMk/>
            <pc:sldMk cId="0" sldId="257"/>
            <ac:spMk id="155" creationId="{00000000-0000-0000-0000-000000000000}"/>
          </ac:spMkLst>
        </pc:spChg>
      </pc:sldChg>
      <pc:sldChg chg="del">
        <pc:chgData name="Yining Lu" userId="e7c6cf5c-453d-4ed9-8e88-5cadd341d5a8" providerId="ADAL" clId="{BD73E55A-B102-DC41-9A98-8A46C710B20B}" dt="2025-03-23T18:43:04.151" v="179" actId="2696"/>
        <pc:sldMkLst>
          <pc:docMk/>
          <pc:sldMk cId="0" sldId="258"/>
        </pc:sldMkLst>
      </pc:sldChg>
      <pc:sldChg chg="del">
        <pc:chgData name="Yining Lu" userId="e7c6cf5c-453d-4ed9-8e88-5cadd341d5a8" providerId="ADAL" clId="{BD73E55A-B102-DC41-9A98-8A46C710B20B}" dt="2025-03-23T18:43:04.869" v="180" actId="2696"/>
        <pc:sldMkLst>
          <pc:docMk/>
          <pc:sldMk cId="0" sldId="259"/>
        </pc:sldMkLst>
      </pc:sldChg>
      <pc:sldChg chg="del">
        <pc:chgData name="Yining Lu" userId="e7c6cf5c-453d-4ed9-8e88-5cadd341d5a8" providerId="ADAL" clId="{BD73E55A-B102-DC41-9A98-8A46C710B20B}" dt="2025-03-23T18:43:05.251" v="181" actId="2696"/>
        <pc:sldMkLst>
          <pc:docMk/>
          <pc:sldMk cId="0" sldId="260"/>
        </pc:sldMkLst>
      </pc:sldChg>
      <pc:sldChg chg="del">
        <pc:chgData name="Yining Lu" userId="e7c6cf5c-453d-4ed9-8e88-5cadd341d5a8" providerId="ADAL" clId="{BD73E55A-B102-DC41-9A98-8A46C710B20B}" dt="2025-03-23T18:43:05.616" v="182" actId="2696"/>
        <pc:sldMkLst>
          <pc:docMk/>
          <pc:sldMk cId="0" sldId="261"/>
        </pc:sldMkLst>
      </pc:sldChg>
      <pc:sldChg chg="del">
        <pc:chgData name="Yining Lu" userId="e7c6cf5c-453d-4ed9-8e88-5cadd341d5a8" providerId="ADAL" clId="{BD73E55A-B102-DC41-9A98-8A46C710B20B}" dt="2025-03-23T18:43:05.915" v="183" actId="2696"/>
        <pc:sldMkLst>
          <pc:docMk/>
          <pc:sldMk cId="0" sldId="262"/>
        </pc:sldMkLst>
      </pc:sldChg>
      <pc:sldChg chg="del">
        <pc:chgData name="Yining Lu" userId="e7c6cf5c-453d-4ed9-8e88-5cadd341d5a8" providerId="ADAL" clId="{BD73E55A-B102-DC41-9A98-8A46C710B20B}" dt="2025-03-23T18:43:06.230" v="184" actId="2696"/>
        <pc:sldMkLst>
          <pc:docMk/>
          <pc:sldMk cId="0" sldId="263"/>
        </pc:sldMkLst>
      </pc:sldChg>
      <pc:sldChg chg="del">
        <pc:chgData name="Yining Lu" userId="e7c6cf5c-453d-4ed9-8e88-5cadd341d5a8" providerId="ADAL" clId="{BD73E55A-B102-DC41-9A98-8A46C710B20B}" dt="2025-03-23T18:43:06.703" v="185" actId="2696"/>
        <pc:sldMkLst>
          <pc:docMk/>
          <pc:sldMk cId="0" sldId="264"/>
        </pc:sldMkLst>
      </pc:sldChg>
      <pc:sldChg chg="del">
        <pc:chgData name="Yining Lu" userId="e7c6cf5c-453d-4ed9-8e88-5cadd341d5a8" providerId="ADAL" clId="{BD73E55A-B102-DC41-9A98-8A46C710B20B}" dt="2025-03-23T18:43:07.071" v="186" actId="2696"/>
        <pc:sldMkLst>
          <pc:docMk/>
          <pc:sldMk cId="0" sldId="265"/>
        </pc:sldMkLst>
      </pc:sldChg>
      <pc:sldChg chg="del">
        <pc:chgData name="Yining Lu" userId="e7c6cf5c-453d-4ed9-8e88-5cadd341d5a8" providerId="ADAL" clId="{BD73E55A-B102-DC41-9A98-8A46C710B20B}" dt="2025-03-23T18:43:08.206" v="187" actId="2696"/>
        <pc:sldMkLst>
          <pc:docMk/>
          <pc:sldMk cId="0" sldId="266"/>
        </pc:sldMkLst>
      </pc:sldChg>
      <pc:sldChg chg="modSp mod ord">
        <pc:chgData name="Yining Lu" userId="e7c6cf5c-453d-4ed9-8e88-5cadd341d5a8" providerId="ADAL" clId="{BD73E55A-B102-DC41-9A98-8A46C710B20B}" dt="2025-03-23T20:38:21.990" v="2823"/>
        <pc:sldMkLst>
          <pc:docMk/>
          <pc:sldMk cId="0" sldId="267"/>
        </pc:sldMkLst>
        <pc:spChg chg="mod">
          <ac:chgData name="Yining Lu" userId="e7c6cf5c-453d-4ed9-8e88-5cadd341d5a8" providerId="ADAL" clId="{BD73E55A-B102-DC41-9A98-8A46C710B20B}" dt="2025-03-23T20:38:21.990" v="2823"/>
          <ac:spMkLst>
            <pc:docMk/>
            <pc:sldMk cId="0" sldId="267"/>
            <ac:spMk id="242" creationId="{00000000-0000-0000-0000-000000000000}"/>
          </ac:spMkLst>
        </pc:spChg>
      </pc:sldChg>
      <pc:sldChg chg="addSp delSp modSp mod">
        <pc:chgData name="Yining Lu" userId="e7c6cf5c-453d-4ed9-8e88-5cadd341d5a8" providerId="ADAL" clId="{BD73E55A-B102-DC41-9A98-8A46C710B20B}" dt="2025-03-23T19:23:13.141" v="915" actId="1076"/>
        <pc:sldMkLst>
          <pc:docMk/>
          <pc:sldMk cId="0" sldId="268"/>
        </pc:sldMkLst>
        <pc:spChg chg="add mod">
          <ac:chgData name="Yining Lu" userId="e7c6cf5c-453d-4ed9-8e88-5cadd341d5a8" providerId="ADAL" clId="{BD73E55A-B102-DC41-9A98-8A46C710B20B}" dt="2025-03-23T19:23:13.141" v="915" actId="1076"/>
          <ac:spMkLst>
            <pc:docMk/>
            <pc:sldMk cId="0" sldId="268"/>
            <ac:spMk id="3" creationId="{1874AB5A-6E29-9AFC-7E16-B16FCB84B5C9}"/>
          </ac:spMkLst>
        </pc:spChg>
        <pc:spChg chg="add mod">
          <ac:chgData name="Yining Lu" userId="e7c6cf5c-453d-4ed9-8e88-5cadd341d5a8" providerId="ADAL" clId="{BD73E55A-B102-DC41-9A98-8A46C710B20B}" dt="2025-03-23T19:23:13.141" v="915" actId="1076"/>
          <ac:spMkLst>
            <pc:docMk/>
            <pc:sldMk cId="0" sldId="268"/>
            <ac:spMk id="4" creationId="{5EEC3D73-901D-387D-F007-447306D99681}"/>
          </ac:spMkLst>
        </pc:spChg>
        <pc:spChg chg="mod">
          <ac:chgData name="Yining Lu" userId="e7c6cf5c-453d-4ed9-8e88-5cadd341d5a8" providerId="ADAL" clId="{BD73E55A-B102-DC41-9A98-8A46C710B20B}" dt="2025-03-23T19:23:13.141" v="915" actId="1076"/>
          <ac:spMkLst>
            <pc:docMk/>
            <pc:sldMk cId="0" sldId="268"/>
            <ac:spMk id="248" creationId="{00000000-0000-0000-0000-000000000000}"/>
          </ac:spMkLst>
        </pc:spChg>
        <pc:picChg chg="add mod">
          <ac:chgData name="Yining Lu" userId="e7c6cf5c-453d-4ed9-8e88-5cadd341d5a8" providerId="ADAL" clId="{BD73E55A-B102-DC41-9A98-8A46C710B20B}" dt="2025-03-23T19:23:13.141" v="915" actId="1076"/>
          <ac:picMkLst>
            <pc:docMk/>
            <pc:sldMk cId="0" sldId="268"/>
            <ac:picMk id="5" creationId="{6E995528-7351-F80D-11D2-EC9C4AE2D7B0}"/>
          </ac:picMkLst>
        </pc:picChg>
        <pc:picChg chg="add mod">
          <ac:chgData name="Yining Lu" userId="e7c6cf5c-453d-4ed9-8e88-5cadd341d5a8" providerId="ADAL" clId="{BD73E55A-B102-DC41-9A98-8A46C710B20B}" dt="2025-03-23T19:23:13.141" v="915" actId="1076"/>
          <ac:picMkLst>
            <pc:docMk/>
            <pc:sldMk cId="0" sldId="268"/>
            <ac:picMk id="6" creationId="{84277B78-8847-10FB-BE5D-AFA0802398E7}"/>
          </ac:picMkLst>
        </pc:picChg>
      </pc:sldChg>
      <pc:sldChg chg="modSp new mod modNotesTx">
        <pc:chgData name="Yining Lu" userId="e7c6cf5c-453d-4ed9-8e88-5cadd341d5a8" providerId="ADAL" clId="{BD73E55A-B102-DC41-9A98-8A46C710B20B}" dt="2025-03-23T19:33:06.971" v="1162" actId="20577"/>
        <pc:sldMkLst>
          <pc:docMk/>
          <pc:sldMk cId="3166906986" sldId="269"/>
        </pc:sldMkLst>
        <pc:spChg chg="mod">
          <ac:chgData name="Yining Lu" userId="e7c6cf5c-453d-4ed9-8e88-5cadd341d5a8" providerId="ADAL" clId="{BD73E55A-B102-DC41-9A98-8A46C710B20B}" dt="2025-03-23T19:22:47.158" v="914" actId="313"/>
          <ac:spMkLst>
            <pc:docMk/>
            <pc:sldMk cId="3166906986" sldId="269"/>
            <ac:spMk id="2" creationId="{F78EDC68-A5C0-4F87-DC50-32FA58F3339C}"/>
          </ac:spMkLst>
        </pc:spChg>
        <pc:spChg chg="mod">
          <ac:chgData name="Yining Lu" userId="e7c6cf5c-453d-4ed9-8e88-5cadd341d5a8" providerId="ADAL" clId="{BD73E55A-B102-DC41-9A98-8A46C710B20B}" dt="2025-03-23T19:33:06.971" v="1162" actId="20577"/>
          <ac:spMkLst>
            <pc:docMk/>
            <pc:sldMk cId="3166906986" sldId="269"/>
            <ac:spMk id="3" creationId="{47F734A0-E702-A798-34AB-3DA54A49CFC1}"/>
          </ac:spMkLst>
        </pc:spChg>
      </pc:sldChg>
      <pc:sldChg chg="modSp new mod modNotesTx">
        <pc:chgData name="Yining Lu" userId="e7c6cf5c-453d-4ed9-8e88-5cadd341d5a8" providerId="ADAL" clId="{BD73E55A-B102-DC41-9A98-8A46C710B20B}" dt="2025-03-24T01:28:45.597" v="2930" actId="20577"/>
        <pc:sldMkLst>
          <pc:docMk/>
          <pc:sldMk cId="223741395" sldId="270"/>
        </pc:sldMkLst>
        <pc:spChg chg="mod">
          <ac:chgData name="Yining Lu" userId="e7c6cf5c-453d-4ed9-8e88-5cadd341d5a8" providerId="ADAL" clId="{BD73E55A-B102-DC41-9A98-8A46C710B20B}" dt="2025-03-23T19:27:54.440" v="1032" actId="20577"/>
          <ac:spMkLst>
            <pc:docMk/>
            <pc:sldMk cId="223741395" sldId="270"/>
            <ac:spMk id="2" creationId="{43EF0F16-381B-8D5A-C27D-B000CF99C3A9}"/>
          </ac:spMkLst>
        </pc:spChg>
        <pc:spChg chg="mod">
          <ac:chgData name="Yining Lu" userId="e7c6cf5c-453d-4ed9-8e88-5cadd341d5a8" providerId="ADAL" clId="{BD73E55A-B102-DC41-9A98-8A46C710B20B}" dt="2025-03-24T01:28:45.597" v="2930" actId="20577"/>
          <ac:spMkLst>
            <pc:docMk/>
            <pc:sldMk cId="223741395" sldId="270"/>
            <ac:spMk id="3" creationId="{26FA481F-7860-1142-C960-E9975109FDF2}"/>
          </ac:spMkLst>
        </pc:spChg>
      </pc:sldChg>
      <pc:sldChg chg="addSp delSp modSp new mod modClrScheme chgLayout modNotesTx">
        <pc:chgData name="Yining Lu" userId="e7c6cf5c-453d-4ed9-8e88-5cadd341d5a8" providerId="ADAL" clId="{BD73E55A-B102-DC41-9A98-8A46C710B20B}" dt="2025-03-24T01:29:18.262" v="2943" actId="113"/>
        <pc:sldMkLst>
          <pc:docMk/>
          <pc:sldMk cId="2753247422" sldId="271"/>
        </pc:sldMkLst>
        <pc:spChg chg="mod">
          <ac:chgData name="Yining Lu" userId="e7c6cf5c-453d-4ed9-8e88-5cadd341d5a8" providerId="ADAL" clId="{BD73E55A-B102-DC41-9A98-8A46C710B20B}" dt="2025-03-23T19:40:28.873" v="1552" actId="26606"/>
          <ac:spMkLst>
            <pc:docMk/>
            <pc:sldMk cId="2753247422" sldId="271"/>
            <ac:spMk id="2" creationId="{DE5F76C9-6280-89ED-7D2D-293C2045D87A}"/>
          </ac:spMkLst>
        </pc:spChg>
        <pc:spChg chg="add mod">
          <ac:chgData name="Yining Lu" userId="e7c6cf5c-453d-4ed9-8e88-5cadd341d5a8" providerId="ADAL" clId="{BD73E55A-B102-DC41-9A98-8A46C710B20B}" dt="2025-03-24T01:29:18.262" v="2943" actId="113"/>
          <ac:spMkLst>
            <pc:docMk/>
            <pc:sldMk cId="2753247422" sldId="271"/>
            <ac:spMk id="10" creationId="{DD0D1AF2-56B5-CC77-D715-999F0C477262}"/>
          </ac:spMkLst>
        </pc:spChg>
      </pc:sldChg>
      <pc:sldChg chg="new del">
        <pc:chgData name="Yining Lu" userId="e7c6cf5c-453d-4ed9-8e88-5cadd341d5a8" providerId="ADAL" clId="{BD73E55A-B102-DC41-9A98-8A46C710B20B}" dt="2025-03-23T19:43:59.163" v="1583" actId="2696"/>
        <pc:sldMkLst>
          <pc:docMk/>
          <pc:sldMk cId="1623642357" sldId="272"/>
        </pc:sldMkLst>
      </pc:sldChg>
      <pc:sldChg chg="addSp modSp new mod modNotesTx">
        <pc:chgData name="Yining Lu" userId="e7c6cf5c-453d-4ed9-8e88-5cadd341d5a8" providerId="ADAL" clId="{BD73E55A-B102-DC41-9A98-8A46C710B20B}" dt="2025-03-23T19:52:22.558" v="1724" actId="1076"/>
        <pc:sldMkLst>
          <pc:docMk/>
          <pc:sldMk cId="2345534450" sldId="272"/>
        </pc:sldMkLst>
        <pc:spChg chg="mod">
          <ac:chgData name="Yining Lu" userId="e7c6cf5c-453d-4ed9-8e88-5cadd341d5a8" providerId="ADAL" clId="{BD73E55A-B102-DC41-9A98-8A46C710B20B}" dt="2025-03-23T19:44:44.169" v="1604" actId="20577"/>
          <ac:spMkLst>
            <pc:docMk/>
            <pc:sldMk cId="2345534450" sldId="272"/>
            <ac:spMk id="2" creationId="{E3FDDDB4-EE58-3C85-E3B5-5BF057A0CB57}"/>
          </ac:spMkLst>
        </pc:spChg>
        <pc:spChg chg="mod">
          <ac:chgData name="Yining Lu" userId="e7c6cf5c-453d-4ed9-8e88-5cadd341d5a8" providerId="ADAL" clId="{BD73E55A-B102-DC41-9A98-8A46C710B20B}" dt="2025-03-23T19:51:22.086" v="1709" actId="20577"/>
          <ac:spMkLst>
            <pc:docMk/>
            <pc:sldMk cId="2345534450" sldId="272"/>
            <ac:spMk id="3" creationId="{F3D5EFFF-645A-0799-46F4-A3FF4FE805CD}"/>
          </ac:spMkLst>
        </pc:spChg>
      </pc:sldChg>
      <pc:sldChg chg="addSp delSp modSp new mod modClrScheme chgLayout modNotesTx">
        <pc:chgData name="Yining Lu" userId="e7c6cf5c-453d-4ed9-8e88-5cadd341d5a8" providerId="ADAL" clId="{BD73E55A-B102-DC41-9A98-8A46C710B20B}" dt="2025-03-24T01:32:16.584" v="2970" actId="1076"/>
        <pc:sldMkLst>
          <pc:docMk/>
          <pc:sldMk cId="56191666" sldId="273"/>
        </pc:sldMkLst>
        <pc:spChg chg="mod">
          <ac:chgData name="Yining Lu" userId="e7c6cf5c-453d-4ed9-8e88-5cadd341d5a8" providerId="ADAL" clId="{BD73E55A-B102-DC41-9A98-8A46C710B20B}" dt="2025-03-23T19:53:27.769" v="1753" actId="26606"/>
          <ac:spMkLst>
            <pc:docMk/>
            <pc:sldMk cId="56191666" sldId="273"/>
            <ac:spMk id="2" creationId="{90E52CCD-A812-2E39-0F84-AC2118668849}"/>
          </ac:spMkLst>
        </pc:spChg>
        <pc:spChg chg="add mod">
          <ac:chgData name="Yining Lu" userId="e7c6cf5c-453d-4ed9-8e88-5cadd341d5a8" providerId="ADAL" clId="{BD73E55A-B102-DC41-9A98-8A46C710B20B}" dt="2025-03-24T01:32:16.584" v="2970" actId="1076"/>
          <ac:spMkLst>
            <pc:docMk/>
            <pc:sldMk cId="56191666" sldId="273"/>
            <ac:spMk id="3" creationId="{2B8E3159-B410-5550-2422-D85373ECF09E}"/>
          </ac:spMkLst>
        </pc:spChg>
        <pc:spChg chg="add mod">
          <ac:chgData name="Yining Lu" userId="e7c6cf5c-453d-4ed9-8e88-5cadd341d5a8" providerId="ADAL" clId="{BD73E55A-B102-DC41-9A98-8A46C710B20B}" dt="2025-03-23T19:56:25.994" v="1835" actId="20577"/>
          <ac:spMkLst>
            <pc:docMk/>
            <pc:sldMk cId="56191666" sldId="273"/>
            <ac:spMk id="10" creationId="{C30B140B-259F-A6AF-DDB1-3F11321E46F4}"/>
          </ac:spMkLst>
        </pc:spChg>
        <pc:picChg chg="add mod">
          <ac:chgData name="Yining Lu" userId="e7c6cf5c-453d-4ed9-8e88-5cadd341d5a8" providerId="ADAL" clId="{BD73E55A-B102-DC41-9A98-8A46C710B20B}" dt="2025-03-23T19:53:27.769" v="1753" actId="26606"/>
          <ac:picMkLst>
            <pc:docMk/>
            <pc:sldMk cId="56191666" sldId="273"/>
            <ac:picMk id="5" creationId="{941D872B-3B94-594C-4C4A-9F67C3913B13}"/>
          </ac:picMkLst>
        </pc:picChg>
      </pc:sldChg>
      <pc:sldChg chg="addSp delSp modSp new mod modClrScheme modAnim chgLayout modNotesTx">
        <pc:chgData name="Yining Lu" userId="e7c6cf5c-453d-4ed9-8e88-5cadd341d5a8" providerId="ADAL" clId="{BD73E55A-B102-DC41-9A98-8A46C710B20B}" dt="2025-03-24T04:14:10.624" v="3040"/>
        <pc:sldMkLst>
          <pc:docMk/>
          <pc:sldMk cId="3037368990" sldId="274"/>
        </pc:sldMkLst>
        <pc:spChg chg="mod">
          <ac:chgData name="Yining Lu" userId="e7c6cf5c-453d-4ed9-8e88-5cadd341d5a8" providerId="ADAL" clId="{BD73E55A-B102-DC41-9A98-8A46C710B20B}" dt="2025-03-23T19:59:42.008" v="1915" actId="26606"/>
          <ac:spMkLst>
            <pc:docMk/>
            <pc:sldMk cId="3037368990" sldId="274"/>
            <ac:spMk id="2" creationId="{E0EEC036-EEC3-9240-B6DD-84B555AE871B}"/>
          </ac:spMkLst>
        </pc:spChg>
        <pc:spChg chg="add mod">
          <ac:chgData name="Yining Lu" userId="e7c6cf5c-453d-4ed9-8e88-5cadd341d5a8" providerId="ADAL" clId="{BD73E55A-B102-DC41-9A98-8A46C710B20B}" dt="2025-03-24T01:33:40.330" v="2982" actId="113"/>
          <ac:spMkLst>
            <pc:docMk/>
            <pc:sldMk cId="3037368990" sldId="274"/>
            <ac:spMk id="48" creationId="{2600C2DA-3BAF-BD2E-A431-1B4DDD6AE692}"/>
          </ac:spMkLst>
        </pc:spChg>
        <pc:picChg chg="add mod modCrop">
          <ac:chgData name="Yining Lu" userId="e7c6cf5c-453d-4ed9-8e88-5cadd341d5a8" providerId="ADAL" clId="{BD73E55A-B102-DC41-9A98-8A46C710B20B}" dt="2025-03-24T04:11:55.630" v="3016" actId="732"/>
          <ac:picMkLst>
            <pc:docMk/>
            <pc:sldMk cId="3037368990" sldId="274"/>
            <ac:picMk id="17" creationId="{63AFB6DE-84CC-0011-16CB-65EE8758C28D}"/>
          </ac:picMkLst>
        </pc:picChg>
      </pc:sldChg>
      <pc:sldChg chg="new del">
        <pc:chgData name="Yining Lu" userId="e7c6cf5c-453d-4ed9-8e88-5cadd341d5a8" providerId="ADAL" clId="{BD73E55A-B102-DC41-9A98-8A46C710B20B}" dt="2025-03-23T20:12:54.224" v="2161" actId="2696"/>
        <pc:sldMkLst>
          <pc:docMk/>
          <pc:sldMk cId="731930652" sldId="275"/>
        </pc:sldMkLst>
      </pc:sldChg>
      <pc:sldChg chg="addSp delSp modSp new mod ord modNotesTx">
        <pc:chgData name="Yining Lu" userId="e7c6cf5c-453d-4ed9-8e88-5cadd341d5a8" providerId="ADAL" clId="{BD73E55A-B102-DC41-9A98-8A46C710B20B}" dt="2025-03-23T20:16:27.662" v="2209"/>
        <pc:sldMkLst>
          <pc:docMk/>
          <pc:sldMk cId="2730571154" sldId="275"/>
        </pc:sldMkLst>
        <pc:spChg chg="mod">
          <ac:chgData name="Yining Lu" userId="e7c6cf5c-453d-4ed9-8e88-5cadd341d5a8" providerId="ADAL" clId="{BD73E55A-B102-DC41-9A98-8A46C710B20B}" dt="2025-03-23T20:13:41.959" v="2197" actId="20577"/>
          <ac:spMkLst>
            <pc:docMk/>
            <pc:sldMk cId="2730571154" sldId="275"/>
            <ac:spMk id="2" creationId="{A74F665D-891B-0B1A-BFBF-A909731CACB9}"/>
          </ac:spMkLst>
        </pc:spChg>
        <pc:picChg chg="add mod">
          <ac:chgData name="Yining Lu" userId="e7c6cf5c-453d-4ed9-8e88-5cadd341d5a8" providerId="ADAL" clId="{BD73E55A-B102-DC41-9A98-8A46C710B20B}" dt="2025-03-23T20:14:12.011" v="2205" actId="1076"/>
          <ac:picMkLst>
            <pc:docMk/>
            <pc:sldMk cId="2730571154" sldId="275"/>
            <ac:picMk id="5" creationId="{70EC9D78-573C-7A4C-D2C0-77F975244DD9}"/>
          </ac:picMkLst>
        </pc:picChg>
      </pc:sldChg>
      <pc:sldChg chg="addSp delSp modSp new mod">
        <pc:chgData name="Yining Lu" userId="e7c6cf5c-453d-4ed9-8e88-5cadd341d5a8" providerId="ADAL" clId="{BD73E55A-B102-DC41-9A98-8A46C710B20B}" dt="2025-03-24T01:34:53.103" v="2992" actId="478"/>
        <pc:sldMkLst>
          <pc:docMk/>
          <pc:sldMk cId="799763431" sldId="276"/>
        </pc:sldMkLst>
        <pc:spChg chg="mod">
          <ac:chgData name="Yining Lu" userId="e7c6cf5c-453d-4ed9-8e88-5cadd341d5a8" providerId="ADAL" clId="{BD73E55A-B102-DC41-9A98-8A46C710B20B}" dt="2025-03-23T20:16:37.755" v="2224" actId="20577"/>
          <ac:spMkLst>
            <pc:docMk/>
            <pc:sldMk cId="799763431" sldId="276"/>
            <ac:spMk id="2" creationId="{A5DED7DA-647D-0534-5EA9-0C6514506DAF}"/>
          </ac:spMkLst>
        </pc:spChg>
        <pc:spChg chg="add mod">
          <ac:chgData name="Yining Lu" userId="e7c6cf5c-453d-4ed9-8e88-5cadd341d5a8" providerId="ADAL" clId="{BD73E55A-B102-DC41-9A98-8A46C710B20B}" dt="2025-03-23T20:18:49.222" v="2321" actId="113"/>
          <ac:spMkLst>
            <pc:docMk/>
            <pc:sldMk cId="799763431" sldId="276"/>
            <ac:spMk id="6" creationId="{37893D27-3E54-7055-A90E-ACA99D143981}"/>
          </ac:spMkLst>
        </pc:spChg>
      </pc:sldChg>
      <pc:sldChg chg="addSp delSp modSp new mod modClrScheme chgLayout modNotesTx">
        <pc:chgData name="Yining Lu" userId="e7c6cf5c-453d-4ed9-8e88-5cadd341d5a8" providerId="ADAL" clId="{BD73E55A-B102-DC41-9A98-8A46C710B20B}" dt="2025-03-24T01:36:42.034" v="3011" actId="20577"/>
        <pc:sldMkLst>
          <pc:docMk/>
          <pc:sldMk cId="1599167894" sldId="277"/>
        </pc:sldMkLst>
        <pc:spChg chg="mod">
          <ac:chgData name="Yining Lu" userId="e7c6cf5c-453d-4ed9-8e88-5cadd341d5a8" providerId="ADAL" clId="{BD73E55A-B102-DC41-9A98-8A46C710B20B}" dt="2025-03-24T01:36:42.034" v="3011" actId="20577"/>
          <ac:spMkLst>
            <pc:docMk/>
            <pc:sldMk cId="1599167894" sldId="277"/>
            <ac:spMk id="2" creationId="{6743330E-C55A-025C-8B72-0F9B15EC8D65}"/>
          </ac:spMkLst>
        </pc:spChg>
        <pc:spChg chg="add mod">
          <ac:chgData name="Yining Lu" userId="e7c6cf5c-453d-4ed9-8e88-5cadd341d5a8" providerId="ADAL" clId="{BD73E55A-B102-DC41-9A98-8A46C710B20B}" dt="2025-03-24T01:35:29.257" v="2999" actId="1076"/>
          <ac:spMkLst>
            <pc:docMk/>
            <pc:sldMk cId="1599167894" sldId="277"/>
            <ac:spMk id="7" creationId="{4260E105-8A08-D6B5-D73C-85727E6C4718}"/>
          </ac:spMkLst>
        </pc:spChg>
        <pc:picChg chg="add mod">
          <ac:chgData name="Yining Lu" userId="e7c6cf5c-453d-4ed9-8e88-5cadd341d5a8" providerId="ADAL" clId="{BD73E55A-B102-DC41-9A98-8A46C710B20B}" dt="2025-03-24T01:35:33.775" v="3000" actId="1076"/>
          <ac:picMkLst>
            <pc:docMk/>
            <pc:sldMk cId="1599167894" sldId="277"/>
            <ac:picMk id="5" creationId="{2BA53523-9A5F-8BD5-CBE1-101C061C0D82}"/>
          </ac:picMkLst>
        </pc:picChg>
      </pc:sldChg>
      <pc:sldChg chg="addSp delSp modSp new mod modNotesTx">
        <pc:chgData name="Yining Lu" userId="e7c6cf5c-453d-4ed9-8e88-5cadd341d5a8" providerId="ADAL" clId="{BD73E55A-B102-DC41-9A98-8A46C710B20B}" dt="2025-03-23T20:36:13.959" v="2675" actId="20577"/>
        <pc:sldMkLst>
          <pc:docMk/>
          <pc:sldMk cId="4118327097" sldId="278"/>
        </pc:sldMkLst>
        <pc:spChg chg="mod">
          <ac:chgData name="Yining Lu" userId="e7c6cf5c-453d-4ed9-8e88-5cadd341d5a8" providerId="ADAL" clId="{BD73E55A-B102-DC41-9A98-8A46C710B20B}" dt="2025-03-23T20:27:57.304" v="2470" actId="20577"/>
          <ac:spMkLst>
            <pc:docMk/>
            <pc:sldMk cId="4118327097" sldId="278"/>
            <ac:spMk id="2" creationId="{5FD557AE-6EF7-7FEB-5E71-5D1AD2D9F245}"/>
          </ac:spMkLst>
        </pc:spChg>
        <pc:spChg chg="add mod">
          <ac:chgData name="Yining Lu" userId="e7c6cf5c-453d-4ed9-8e88-5cadd341d5a8" providerId="ADAL" clId="{BD73E55A-B102-DC41-9A98-8A46C710B20B}" dt="2025-03-23T20:36:13.959" v="2675" actId="20577"/>
          <ac:spMkLst>
            <pc:docMk/>
            <pc:sldMk cId="4118327097" sldId="278"/>
            <ac:spMk id="8" creationId="{C3F7497F-E1D6-CBAE-162E-8A46577817DC}"/>
          </ac:spMkLst>
        </pc:spChg>
        <pc:picChg chg="add mod">
          <ac:chgData name="Yining Lu" userId="e7c6cf5c-453d-4ed9-8e88-5cadd341d5a8" providerId="ADAL" clId="{BD73E55A-B102-DC41-9A98-8A46C710B20B}" dt="2025-03-23T20:34:33.634" v="2553" actId="1076"/>
          <ac:picMkLst>
            <pc:docMk/>
            <pc:sldMk cId="4118327097" sldId="278"/>
            <ac:picMk id="7" creationId="{028EAD9F-6BD2-9729-EDBD-86E3B9E5C851}"/>
          </ac:picMkLst>
        </pc:picChg>
      </pc:sldChg>
    </pc:docChg>
  </pc:docChgLst>
  <pc:docChgLst>
    <pc:chgData name="Yining Lu" userId="e7c6cf5c-453d-4ed9-8e88-5cadd341d5a8" providerId="ADAL" clId="{63901649-787A-D44D-8818-9E4B118DDFA3}"/>
    <pc:docChg chg="undo custSel addSld modSld">
      <pc:chgData name="Yining Lu" userId="e7c6cf5c-453d-4ed9-8e88-5cadd341d5a8" providerId="ADAL" clId="{63901649-787A-D44D-8818-9E4B118DDFA3}" dt="2025-04-04T02:36:02.993" v="717" actId="20577"/>
      <pc:docMkLst>
        <pc:docMk/>
      </pc:docMkLst>
      <pc:sldChg chg="addSp delSp modSp modTransition modAnim">
        <pc:chgData name="Yining Lu" userId="e7c6cf5c-453d-4ed9-8e88-5cadd341d5a8" providerId="ADAL" clId="{63901649-787A-D44D-8818-9E4B118DDFA3}" dt="2025-03-25T04:51:12.003" v="96"/>
        <pc:sldMkLst>
          <pc:docMk/>
          <pc:sldMk cId="0" sldId="256"/>
        </pc:sldMkLst>
      </pc:sldChg>
      <pc:sldChg chg="addSp delSp modSp mod modTransition modAnim">
        <pc:chgData name="Yining Lu" userId="e7c6cf5c-453d-4ed9-8e88-5cadd341d5a8" providerId="ADAL" clId="{63901649-787A-D44D-8818-9E4B118DDFA3}" dt="2025-04-04T01:46:48.864" v="347" actId="20577"/>
        <pc:sldMkLst>
          <pc:docMk/>
          <pc:sldMk cId="0" sldId="257"/>
        </pc:sldMkLst>
        <pc:spChg chg="mod">
          <ac:chgData name="Yining Lu" userId="e7c6cf5c-453d-4ed9-8e88-5cadd341d5a8" providerId="ADAL" clId="{63901649-787A-D44D-8818-9E4B118DDFA3}" dt="2025-04-04T01:46:48.864" v="347" actId="20577"/>
          <ac:spMkLst>
            <pc:docMk/>
            <pc:sldMk cId="0" sldId="257"/>
            <ac:spMk id="5" creationId="{33D5D8B9-DF9E-C559-6883-738F2FA240CF}"/>
          </ac:spMkLst>
        </pc:spChg>
      </pc:sldChg>
      <pc:sldChg chg="addSp delSp modSp modTransition modAnim">
        <pc:chgData name="Yining Lu" userId="e7c6cf5c-453d-4ed9-8e88-5cadd341d5a8" providerId="ADAL" clId="{63901649-787A-D44D-8818-9E4B118DDFA3}" dt="2025-03-25T04:51:12.003" v="96"/>
        <pc:sldMkLst>
          <pc:docMk/>
          <pc:sldMk cId="0" sldId="267"/>
        </pc:sldMkLst>
      </pc:sldChg>
      <pc:sldChg chg="addSp delSp modSp modTransition modAnim">
        <pc:chgData name="Yining Lu" userId="e7c6cf5c-453d-4ed9-8e88-5cadd341d5a8" providerId="ADAL" clId="{63901649-787A-D44D-8818-9E4B118DDFA3}" dt="2025-03-25T04:51:12.003" v="96"/>
        <pc:sldMkLst>
          <pc:docMk/>
          <pc:sldMk cId="0" sldId="268"/>
        </pc:sldMkLst>
      </pc:sldChg>
      <pc:sldChg chg="addSp delSp modSp modTransition modAnim">
        <pc:chgData name="Yining Lu" userId="e7c6cf5c-453d-4ed9-8e88-5cadd341d5a8" providerId="ADAL" clId="{63901649-787A-D44D-8818-9E4B118DDFA3}" dt="2025-03-25T04:51:12.003" v="96"/>
        <pc:sldMkLst>
          <pc:docMk/>
          <pc:sldMk cId="3166906986" sldId="269"/>
        </pc:sldMkLst>
      </pc:sldChg>
      <pc:sldChg chg="addSp delSp modSp modTransition modAnim">
        <pc:chgData name="Yining Lu" userId="e7c6cf5c-453d-4ed9-8e88-5cadd341d5a8" providerId="ADAL" clId="{63901649-787A-D44D-8818-9E4B118DDFA3}" dt="2025-03-25T04:51:12.003" v="96"/>
        <pc:sldMkLst>
          <pc:docMk/>
          <pc:sldMk cId="223741395" sldId="270"/>
        </pc:sldMkLst>
      </pc:sldChg>
      <pc:sldChg chg="addSp delSp modSp mod modTransition delAnim modAnim">
        <pc:chgData name="Yining Lu" userId="e7c6cf5c-453d-4ed9-8e88-5cadd341d5a8" providerId="ADAL" clId="{63901649-787A-D44D-8818-9E4B118DDFA3}" dt="2025-04-04T02:20:13.549" v="480" actId="1076"/>
        <pc:sldMkLst>
          <pc:docMk/>
          <pc:sldMk cId="2753247422" sldId="271"/>
        </pc:sldMkLst>
        <pc:picChg chg="add del mod">
          <ac:chgData name="Yining Lu" userId="e7c6cf5c-453d-4ed9-8e88-5cadd341d5a8" providerId="ADAL" clId="{63901649-787A-D44D-8818-9E4B118DDFA3}" dt="2025-04-04T01:51:10.927" v="353" actId="478"/>
          <ac:picMkLst>
            <pc:docMk/>
            <pc:sldMk cId="2753247422" sldId="271"/>
            <ac:picMk id="4" creationId="{519C696C-16D0-D9F7-48A6-669BCD89C203}"/>
          </ac:picMkLst>
        </pc:picChg>
        <pc:picChg chg="del">
          <ac:chgData name="Yining Lu" userId="e7c6cf5c-453d-4ed9-8e88-5cadd341d5a8" providerId="ADAL" clId="{63901649-787A-D44D-8818-9E4B118DDFA3}" dt="2025-04-04T01:51:03.006" v="348" actId="478"/>
          <ac:picMkLst>
            <pc:docMk/>
            <pc:sldMk cId="2753247422" sldId="271"/>
            <ac:picMk id="5" creationId="{0E967124-6FD0-63B2-7D29-88F6218D52C7}"/>
          </ac:picMkLst>
        </pc:picChg>
        <pc:picChg chg="add del mod">
          <ac:chgData name="Yining Lu" userId="e7c6cf5c-453d-4ed9-8e88-5cadd341d5a8" providerId="ADAL" clId="{63901649-787A-D44D-8818-9E4B118DDFA3}" dt="2025-04-04T01:51:44.221" v="360" actId="478"/>
          <ac:picMkLst>
            <pc:docMk/>
            <pc:sldMk cId="2753247422" sldId="271"/>
            <ac:picMk id="7" creationId="{4195D356-1AB5-E33F-105B-67BB8659B735}"/>
          </ac:picMkLst>
        </pc:picChg>
        <pc:picChg chg="add del mod">
          <ac:chgData name="Yining Lu" userId="e7c6cf5c-453d-4ed9-8e88-5cadd341d5a8" providerId="ADAL" clId="{63901649-787A-D44D-8818-9E4B118DDFA3}" dt="2025-04-04T01:52:06.122" v="366" actId="478"/>
          <ac:picMkLst>
            <pc:docMk/>
            <pc:sldMk cId="2753247422" sldId="271"/>
            <ac:picMk id="9" creationId="{2D300FAF-C2E5-4EC9-4AF9-1C414B1E0AB0}"/>
          </ac:picMkLst>
        </pc:picChg>
        <pc:picChg chg="add del mod">
          <ac:chgData name="Yining Lu" userId="e7c6cf5c-453d-4ed9-8e88-5cadd341d5a8" providerId="ADAL" clId="{63901649-787A-D44D-8818-9E4B118DDFA3}" dt="2025-04-04T01:56:25.732" v="389" actId="478"/>
          <ac:picMkLst>
            <pc:docMk/>
            <pc:sldMk cId="2753247422" sldId="271"/>
            <ac:picMk id="12" creationId="{03104648-4CD1-D95F-8546-184A9DE5F516}"/>
          </ac:picMkLst>
        </pc:picChg>
        <pc:picChg chg="add del mod modCrop">
          <ac:chgData name="Yining Lu" userId="e7c6cf5c-453d-4ed9-8e88-5cadd341d5a8" providerId="ADAL" clId="{63901649-787A-D44D-8818-9E4B118DDFA3}" dt="2025-04-04T01:56:24.198" v="388" actId="478"/>
          <ac:picMkLst>
            <pc:docMk/>
            <pc:sldMk cId="2753247422" sldId="271"/>
            <ac:picMk id="14" creationId="{5F16882B-137A-E6E4-5301-5C9EB0BA15D4}"/>
          </ac:picMkLst>
        </pc:picChg>
        <pc:picChg chg="add del mod">
          <ac:chgData name="Yining Lu" userId="e7c6cf5c-453d-4ed9-8e88-5cadd341d5a8" providerId="ADAL" clId="{63901649-787A-D44D-8818-9E4B118DDFA3}" dt="2025-04-04T01:59:08.348" v="397" actId="478"/>
          <ac:picMkLst>
            <pc:docMk/>
            <pc:sldMk cId="2753247422" sldId="271"/>
            <ac:picMk id="16" creationId="{10A6F00C-06BC-F910-7FE1-8BCA7008B482}"/>
          </ac:picMkLst>
        </pc:picChg>
        <pc:picChg chg="add mod">
          <ac:chgData name="Yining Lu" userId="e7c6cf5c-453d-4ed9-8e88-5cadd341d5a8" providerId="ADAL" clId="{63901649-787A-D44D-8818-9E4B118DDFA3}" dt="2025-04-04T02:19:45.814" v="473" actId="1076"/>
          <ac:picMkLst>
            <pc:docMk/>
            <pc:sldMk cId="2753247422" sldId="271"/>
            <ac:picMk id="18" creationId="{C06DD815-5B7F-06A2-69C7-28A992F18799}"/>
          </ac:picMkLst>
        </pc:picChg>
        <pc:picChg chg="add del mod">
          <ac:chgData name="Yining Lu" userId="e7c6cf5c-453d-4ed9-8e88-5cadd341d5a8" providerId="ADAL" clId="{63901649-787A-D44D-8818-9E4B118DDFA3}" dt="2025-04-04T02:05:56.938" v="441" actId="478"/>
          <ac:picMkLst>
            <pc:docMk/>
            <pc:sldMk cId="2753247422" sldId="271"/>
            <ac:picMk id="20" creationId="{9CE83CAB-58DC-C08D-1F24-E013ED46B9B0}"/>
          </ac:picMkLst>
        </pc:picChg>
        <pc:picChg chg="add del mod">
          <ac:chgData name="Yining Lu" userId="e7c6cf5c-453d-4ed9-8e88-5cadd341d5a8" providerId="ADAL" clId="{63901649-787A-D44D-8818-9E4B118DDFA3}" dt="2025-04-04T02:05:07.371" v="432" actId="478"/>
          <ac:picMkLst>
            <pc:docMk/>
            <pc:sldMk cId="2753247422" sldId="271"/>
            <ac:picMk id="22" creationId="{1D76E59D-A10F-7E52-E81A-11DA6226805B}"/>
          </ac:picMkLst>
        </pc:picChg>
        <pc:picChg chg="add mod">
          <ac:chgData name="Yining Lu" userId="e7c6cf5c-453d-4ed9-8e88-5cadd341d5a8" providerId="ADAL" clId="{63901649-787A-D44D-8818-9E4B118DDFA3}" dt="2025-04-04T02:19:46.166" v="474" actId="1076"/>
          <ac:picMkLst>
            <pc:docMk/>
            <pc:sldMk cId="2753247422" sldId="271"/>
            <ac:picMk id="24" creationId="{540CCFA7-6975-8248-B8A0-5F1E77830B25}"/>
          </ac:picMkLst>
        </pc:picChg>
        <pc:picChg chg="add mod">
          <ac:chgData name="Yining Lu" userId="e7c6cf5c-453d-4ed9-8e88-5cadd341d5a8" providerId="ADAL" clId="{63901649-787A-D44D-8818-9E4B118DDFA3}" dt="2025-04-04T02:20:09.123" v="479" actId="1076"/>
          <ac:picMkLst>
            <pc:docMk/>
            <pc:sldMk cId="2753247422" sldId="271"/>
            <ac:picMk id="26" creationId="{EF106411-B3EE-A584-A9F1-6BBEB56FE474}"/>
          </ac:picMkLst>
        </pc:picChg>
        <pc:picChg chg="add mod">
          <ac:chgData name="Yining Lu" userId="e7c6cf5c-453d-4ed9-8e88-5cadd341d5a8" providerId="ADAL" clId="{63901649-787A-D44D-8818-9E4B118DDFA3}" dt="2025-04-04T02:20:13.549" v="480" actId="1076"/>
          <ac:picMkLst>
            <pc:docMk/>
            <pc:sldMk cId="2753247422" sldId="271"/>
            <ac:picMk id="28" creationId="{B6B02041-4468-BBAD-C387-22F293CA573B}"/>
          </ac:picMkLst>
        </pc:picChg>
      </pc:sldChg>
      <pc:sldChg chg="addSp delSp modSp mod modTransition modAnim">
        <pc:chgData name="Yining Lu" userId="e7c6cf5c-453d-4ed9-8e88-5cadd341d5a8" providerId="ADAL" clId="{63901649-787A-D44D-8818-9E4B118DDFA3}" dt="2025-04-04T02:28:18.350" v="591" actId="27918"/>
        <pc:sldMkLst>
          <pc:docMk/>
          <pc:sldMk cId="2345534450" sldId="272"/>
        </pc:sldMkLst>
        <pc:spChg chg="mod">
          <ac:chgData name="Yining Lu" userId="e7c6cf5c-453d-4ed9-8e88-5cadd341d5a8" providerId="ADAL" clId="{63901649-787A-D44D-8818-9E4B118DDFA3}" dt="2025-04-04T02:23:11.687" v="494" actId="20577"/>
          <ac:spMkLst>
            <pc:docMk/>
            <pc:sldMk cId="2345534450" sldId="272"/>
            <ac:spMk id="3" creationId="{F3D5EFFF-645A-0799-46F4-A3FF4FE805CD}"/>
          </ac:spMkLst>
        </pc:spChg>
        <pc:graphicFrameChg chg="add mod">
          <ac:chgData name="Yining Lu" userId="e7c6cf5c-453d-4ed9-8e88-5cadd341d5a8" providerId="ADAL" clId="{63901649-787A-D44D-8818-9E4B118DDFA3}" dt="2025-04-04T02:26:15.632" v="589" actId="1076"/>
          <ac:graphicFrameMkLst>
            <pc:docMk/>
            <pc:sldMk cId="2345534450" sldId="272"/>
            <ac:graphicFrameMk id="4" creationId="{05EED9D6-7D1A-0078-23E7-2BCA90E36177}"/>
          </ac:graphicFrameMkLst>
        </pc:graphicFrameChg>
        <pc:picChg chg="del mod">
          <ac:chgData name="Yining Lu" userId="e7c6cf5c-453d-4ed9-8e88-5cadd341d5a8" providerId="ADAL" clId="{63901649-787A-D44D-8818-9E4B118DDFA3}" dt="2025-04-04T02:24:58.617" v="514" actId="478"/>
          <ac:picMkLst>
            <pc:docMk/>
            <pc:sldMk cId="2345534450" sldId="272"/>
            <ac:picMk id="5" creationId="{B8A9C381-5236-1D67-B14C-D02C45129C55}"/>
          </ac:picMkLst>
        </pc:picChg>
      </pc:sldChg>
      <pc:sldChg chg="addSp delSp modSp mod modTransition modAnim">
        <pc:chgData name="Yining Lu" userId="e7c6cf5c-453d-4ed9-8e88-5cadd341d5a8" providerId="ADAL" clId="{63901649-787A-D44D-8818-9E4B118DDFA3}" dt="2025-04-04T02:34:10.777" v="628" actId="1076"/>
        <pc:sldMkLst>
          <pc:docMk/>
          <pc:sldMk cId="56191666" sldId="273"/>
        </pc:sldMkLst>
        <pc:spChg chg="add mod">
          <ac:chgData name="Yining Lu" userId="e7c6cf5c-453d-4ed9-8e88-5cadd341d5a8" providerId="ADAL" clId="{63901649-787A-D44D-8818-9E4B118DDFA3}" dt="2025-04-04T02:34:04.717" v="627" actId="767"/>
          <ac:spMkLst>
            <pc:docMk/>
            <pc:sldMk cId="56191666" sldId="273"/>
            <ac:spMk id="8" creationId="{A2B732E9-E5FC-04AA-877F-C7BEEFB88107}"/>
          </ac:spMkLst>
        </pc:spChg>
        <pc:picChg chg="add del mod modCrop">
          <ac:chgData name="Yining Lu" userId="e7c6cf5c-453d-4ed9-8e88-5cadd341d5a8" providerId="ADAL" clId="{63901649-787A-D44D-8818-9E4B118DDFA3}" dt="2025-04-04T02:33:38.268" v="624" actId="478"/>
          <ac:picMkLst>
            <pc:docMk/>
            <pc:sldMk cId="56191666" sldId="273"/>
            <ac:picMk id="4" creationId="{CF0C3F41-5C36-BE6A-7E2E-E28881A1F45B}"/>
          </ac:picMkLst>
        </pc:picChg>
        <pc:picChg chg="mod modCrop">
          <ac:chgData name="Yining Lu" userId="e7c6cf5c-453d-4ed9-8e88-5cadd341d5a8" providerId="ADAL" clId="{63901649-787A-D44D-8818-9E4B118DDFA3}" dt="2025-04-04T02:30:40.044" v="594" actId="732"/>
          <ac:picMkLst>
            <pc:docMk/>
            <pc:sldMk cId="56191666" sldId="273"/>
            <ac:picMk id="5" creationId="{941D872B-3B94-594C-4C4A-9F67C3913B13}"/>
          </ac:picMkLst>
        </pc:picChg>
        <pc:picChg chg="add mod modCrop">
          <ac:chgData name="Yining Lu" userId="e7c6cf5c-453d-4ed9-8e88-5cadd341d5a8" providerId="ADAL" clId="{63901649-787A-D44D-8818-9E4B118DDFA3}" dt="2025-04-04T02:33:30.175" v="621" actId="1076"/>
          <ac:picMkLst>
            <pc:docMk/>
            <pc:sldMk cId="56191666" sldId="273"/>
            <ac:picMk id="6" creationId="{F6621B79-EDA1-9A20-EAED-5357F38F104F}"/>
          </ac:picMkLst>
        </pc:picChg>
        <pc:picChg chg="add mod modCrop">
          <ac:chgData name="Yining Lu" userId="e7c6cf5c-453d-4ed9-8e88-5cadd341d5a8" providerId="ADAL" clId="{63901649-787A-D44D-8818-9E4B118DDFA3}" dt="2025-04-04T02:34:10.777" v="628" actId="1076"/>
          <ac:picMkLst>
            <pc:docMk/>
            <pc:sldMk cId="56191666" sldId="273"/>
            <ac:picMk id="7" creationId="{47778759-13C8-F6F0-92C9-D8ED8B768C2C}"/>
          </ac:picMkLst>
        </pc:picChg>
      </pc:sldChg>
      <pc:sldChg chg="addSp delSp modSp mod modTransition delAnim modAnim">
        <pc:chgData name="Yining Lu" userId="e7c6cf5c-453d-4ed9-8e88-5cadd341d5a8" providerId="ADAL" clId="{63901649-787A-D44D-8818-9E4B118DDFA3}" dt="2025-03-25T04:51:12.003" v="96"/>
        <pc:sldMkLst>
          <pc:docMk/>
          <pc:sldMk cId="3037368990" sldId="274"/>
        </pc:sldMkLst>
      </pc:sldChg>
      <pc:sldChg chg="addSp delSp modSp mod modTransition modAnim">
        <pc:chgData name="Yining Lu" userId="e7c6cf5c-453d-4ed9-8e88-5cadd341d5a8" providerId="ADAL" clId="{63901649-787A-D44D-8818-9E4B118DDFA3}" dt="2025-04-04T02:35:01.254" v="630" actId="1076"/>
        <pc:sldMkLst>
          <pc:docMk/>
          <pc:sldMk cId="2730571154" sldId="275"/>
        </pc:sldMkLst>
        <pc:picChg chg="mod modCrop">
          <ac:chgData name="Yining Lu" userId="e7c6cf5c-453d-4ed9-8e88-5cadd341d5a8" providerId="ADAL" clId="{63901649-787A-D44D-8818-9E4B118DDFA3}" dt="2025-04-04T02:35:01.254" v="630" actId="1076"/>
          <ac:picMkLst>
            <pc:docMk/>
            <pc:sldMk cId="2730571154" sldId="275"/>
            <ac:picMk id="5" creationId="{70EC9D78-573C-7A4C-D2C0-77F975244DD9}"/>
          </ac:picMkLst>
        </pc:picChg>
      </pc:sldChg>
      <pc:sldChg chg="addSp delSp modSp modTransition modAnim">
        <pc:chgData name="Yining Lu" userId="e7c6cf5c-453d-4ed9-8e88-5cadd341d5a8" providerId="ADAL" clId="{63901649-787A-D44D-8818-9E4B118DDFA3}" dt="2025-03-25T04:51:12.003" v="96"/>
        <pc:sldMkLst>
          <pc:docMk/>
          <pc:sldMk cId="799763431" sldId="276"/>
        </pc:sldMkLst>
      </pc:sldChg>
      <pc:sldChg chg="addSp delSp modSp modTransition modAnim">
        <pc:chgData name="Yining Lu" userId="e7c6cf5c-453d-4ed9-8e88-5cadd341d5a8" providerId="ADAL" clId="{63901649-787A-D44D-8818-9E4B118DDFA3}" dt="2025-03-25T04:51:12.003" v="96"/>
        <pc:sldMkLst>
          <pc:docMk/>
          <pc:sldMk cId="1599167894" sldId="277"/>
        </pc:sldMkLst>
      </pc:sldChg>
      <pc:sldChg chg="addSp delSp modSp mod modTransition modAnim">
        <pc:chgData name="Yining Lu" userId="e7c6cf5c-453d-4ed9-8e88-5cadd341d5a8" providerId="ADAL" clId="{63901649-787A-D44D-8818-9E4B118DDFA3}" dt="2025-04-04T02:36:02.993" v="717" actId="20577"/>
        <pc:sldMkLst>
          <pc:docMk/>
          <pc:sldMk cId="4118327097" sldId="278"/>
        </pc:sldMkLst>
        <pc:spChg chg="mod">
          <ac:chgData name="Yining Lu" userId="e7c6cf5c-453d-4ed9-8e88-5cadd341d5a8" providerId="ADAL" clId="{63901649-787A-D44D-8818-9E4B118DDFA3}" dt="2025-04-04T02:36:02.993" v="717" actId="20577"/>
          <ac:spMkLst>
            <pc:docMk/>
            <pc:sldMk cId="4118327097" sldId="278"/>
            <ac:spMk id="2" creationId="{5FD557AE-6EF7-7FEB-5E71-5D1AD2D9F245}"/>
          </ac:spMkLst>
        </pc:spChg>
      </pc:sldChg>
      <pc:sldChg chg="addSp delSp modSp add mod modTransition modAnim">
        <pc:chgData name="Yining Lu" userId="e7c6cf5c-453d-4ed9-8e88-5cadd341d5a8" providerId="ADAL" clId="{63901649-787A-D44D-8818-9E4B118DDFA3}" dt="2025-03-25T04:51:12.003" v="96"/>
        <pc:sldMkLst>
          <pc:docMk/>
          <pc:sldMk cId="1155417314" sldId="279"/>
        </pc:sldMkLst>
      </pc:sldChg>
      <pc:sldChg chg="addSp delSp modSp add mod modTransition modAnim">
        <pc:chgData name="Yining Lu" userId="e7c6cf5c-453d-4ed9-8e88-5cadd341d5a8" providerId="ADAL" clId="{63901649-787A-D44D-8818-9E4B118DDFA3}" dt="2025-03-25T04:51:12.003" v="96"/>
        <pc:sldMkLst>
          <pc:docMk/>
          <pc:sldMk cId="52706702" sldId="280"/>
        </pc:sldMkLst>
      </pc:sldChg>
      <pc:sldChg chg="addSp delSp modSp add modTransition modAnim">
        <pc:chgData name="Yining Lu" userId="e7c6cf5c-453d-4ed9-8e88-5cadd341d5a8" providerId="ADAL" clId="{63901649-787A-D44D-8818-9E4B118DDFA3}" dt="2025-03-25T04:51:12.003" v="96"/>
        <pc:sldMkLst>
          <pc:docMk/>
          <pc:sldMk cId="4185027140" sldId="281"/>
        </pc:sldMkLst>
      </pc:sldChg>
    </pc:docChg>
  </pc:docChgLst>
  <pc:docChgLst>
    <pc:chgData name="Yining Lu" userId="f01a8258-7f5c-44aa-a2f0-d8cd7a3676d5" providerId="ADAL" clId="{11F429D9-B7DA-4D0B-9AF3-895034A091AC}"/>
    <pc:docChg chg="modSld">
      <pc:chgData name="Yining Lu" userId="f01a8258-7f5c-44aa-a2f0-d8cd7a3676d5" providerId="ADAL" clId="{11F429D9-B7DA-4D0B-9AF3-895034A091AC}" dt="2024-07-24T01:27:11.997" v="0"/>
      <pc:docMkLst>
        <pc:docMk/>
      </pc:docMkLst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56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57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58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59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0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1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2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3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4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5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6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7"/>
        </pc:sldMkLst>
      </pc:sldChg>
      <pc:sldChg chg="delSp modTransition modAnim">
        <pc:chgData name="Yining Lu" userId="f01a8258-7f5c-44aa-a2f0-d8cd7a3676d5" providerId="ADAL" clId="{11F429D9-B7DA-4D0B-9AF3-895034A091AC}" dt="2024-07-24T01:27:11.997" v="0"/>
        <pc:sldMkLst>
          <pc:docMk/>
          <pc:sldMk cId="0" sldId="26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 dirty="0"/>
              <a:t>Statistics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Instances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199</c:v>
                </c:pt>
                <c:pt idx="1">
                  <c:v>199</c:v>
                </c:pt>
                <c:pt idx="2">
                  <c:v>198</c:v>
                </c:pt>
                <c:pt idx="3">
                  <c:v>194</c:v>
                </c:pt>
                <c:pt idx="4">
                  <c:v>176</c:v>
                </c:pt>
                <c:pt idx="5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48-0345-B23C-19E9208365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1956144"/>
        <c:axId val="731957856"/>
      </c:barChart>
      <c:catAx>
        <c:axId val="73195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957856"/>
        <c:crosses val="autoZero"/>
        <c:auto val="1"/>
        <c:lblAlgn val="ctr"/>
        <c:lblOffset val="100"/>
        <c:noMultiLvlLbl val="0"/>
      </c:catAx>
      <c:valAx>
        <c:axId val="73195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95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0ac450170_2_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6" name="Google Shape;146;g2b0ac450170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76CC7-022A-3076-CD86-DB1B26C5D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33964B-8B25-3E60-61D2-97AC8A22C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7E4CD-24D4-C06D-FEB7-E714209611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compute </a:t>
            </a:r>
            <a:r>
              <a:rPr lang="en-US" dirty="0" err="1"/>
              <a:t>neogauge</a:t>
            </a:r>
            <a:r>
              <a:rPr lang="en-US" dirty="0"/>
              <a:t> as the probability of LM generating correct solutions that meet the given constraints (convergent creativity) and also exhibit H-creativity (divergent creativity).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However, none of the above three solutions are considered to be “creative” since convergent solutions may lack divergent creativity (e.g., state t = 0). Alternatively, LLMs’ hallucinated responses resulting in high H-creativity, but often lack correctness and constraint following (e.g., state t = 1)</a:t>
            </a:r>
          </a:p>
        </p:txBody>
      </p:sp>
    </p:spTree>
    <p:extLst>
      <p:ext uri="{BB962C8B-B14F-4D97-AF65-F5344CB8AC3E}">
        <p14:creationId xmlns:p14="http://schemas.microsoft.com/office/powerpoint/2010/main" val="26382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DF0DE-59AC-918A-7F6F-5408EBAC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EDF17-0F9E-152D-5983-8BEB4866F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3C260-37AE-BFE2-3772-7C7F54AF4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compute </a:t>
            </a:r>
            <a:r>
              <a:rPr lang="en-US" dirty="0" err="1"/>
              <a:t>neogauge</a:t>
            </a:r>
            <a:r>
              <a:rPr lang="en-US" dirty="0"/>
              <a:t> as the probability of LM generating correct solutions that meet the given constraints (convergent creativity) and also exhibit H-creativity (divergent creativity).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However, none of the above three solutions are considered to be “creative” since convergent solutions may lack divergent creativity (e.g., state t = 0). Alternatively, LLMs’ hallucinated responses resulting in high H-creativity, but often lack correctness and constraint following (e.g., state t = 1)</a:t>
            </a:r>
          </a:p>
        </p:txBody>
      </p:sp>
    </p:spTree>
    <p:extLst>
      <p:ext uri="{BB962C8B-B14F-4D97-AF65-F5344CB8AC3E}">
        <p14:creationId xmlns:p14="http://schemas.microsoft.com/office/powerpoint/2010/main" val="1367736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GPT-4 consistently has the highest NEOGAUGE almost at every state t. While others (e.g., Claude-3 and Llama3-70B) have a close NEOGAUGE@0 score to GPT-4, their NEOGAUGE quickly decreases to 0 within the next two states.</a:t>
            </a:r>
          </a:p>
          <a:p>
            <a:r>
              <a:rPr lang="en-US" dirty="0"/>
              <a:t>larger LLMs are generally more </a:t>
            </a:r>
            <a:r>
              <a:rPr lang="en-US" dirty="0" err="1"/>
              <a:t>creaitive</a:t>
            </a:r>
            <a:r>
              <a:rPr lang="en-US" dirty="0"/>
              <a:t>, but extremely large LLM is not necessarily exhibiting extremely creative performance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044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dirty="0"/>
              <a:t>LLM demonstrates minimally better performance in divergent creativity compared to humans at their lowest level</a:t>
            </a:r>
          </a:p>
          <a:p>
            <a:pPr marL="127000" indent="0">
              <a:buNone/>
            </a:pPr>
            <a:endParaRPr lang="en-US" dirty="0"/>
          </a:p>
          <a:p>
            <a:pPr marL="127000" indent="0">
              <a:buNone/>
            </a:pPr>
            <a:r>
              <a:rPr lang="en-US" dirty="0"/>
              <a:t>However, humans have significantly greater convergent creativity than LLMs in early states</a:t>
            </a:r>
          </a:p>
        </p:txBody>
      </p:sp>
    </p:spTree>
    <p:extLst>
      <p:ext uri="{BB962C8B-B14F-4D97-AF65-F5344CB8AC3E}">
        <p14:creationId xmlns:p14="http://schemas.microsoft.com/office/powerpoint/2010/main" val="3541239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Only MCTS improves divergent creativity, due to it rolling out numerous paths during the expansion. Strategies like self-correction, planning, and sampling, which operate on a single trial or path, fail to explore divergent solutions.</a:t>
            </a:r>
          </a:p>
        </p:txBody>
      </p:sp>
    </p:spTree>
    <p:extLst>
      <p:ext uri="{BB962C8B-B14F-4D97-AF65-F5344CB8AC3E}">
        <p14:creationId xmlns:p14="http://schemas.microsoft.com/office/powerpoint/2010/main" val="1054517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1121f738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c1121f738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d872104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ed872104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d4480e6e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d4480e6e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Divergent thinking is a cognitive process that involves exploring a multitude of potential applications for a given set of tools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Similarly, the essence of LLM creativity should also be captured from its interaction with the current state (state-aware) and past human knowledge background (human-grounded). This understanding reveals that creativity evaluation should be dynamic, with an individual’s creativity varying under different contexts. </a:t>
            </a:r>
          </a:p>
        </p:txBody>
      </p:sp>
    </p:spTree>
    <p:extLst>
      <p:ext uri="{BB962C8B-B14F-4D97-AF65-F5344CB8AC3E}">
        <p14:creationId xmlns:p14="http://schemas.microsoft.com/office/powerpoint/2010/main" val="257742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25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9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DENIAL PROMPTING potentially reaching a point where it can no longer generate new constraints after a certain number of iterations</a:t>
            </a:r>
          </a:p>
        </p:txBody>
      </p:sp>
    </p:spTree>
    <p:extLst>
      <p:ext uri="{BB962C8B-B14F-4D97-AF65-F5344CB8AC3E}">
        <p14:creationId xmlns:p14="http://schemas.microsoft.com/office/powerpoint/2010/main" val="3809798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10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compute </a:t>
            </a:r>
            <a:r>
              <a:rPr lang="en-US" dirty="0" err="1"/>
              <a:t>neogauge</a:t>
            </a:r>
            <a:r>
              <a:rPr lang="en-US" dirty="0"/>
              <a:t> as the probability of LM generating correct solutions that meet the given constraints (convergent creativity) and also exhibit H-creativity (divergent creativity).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However, none of the above three solutions are considered to be “creative” since convergent solutions may lack divergent creativity (e.g., state t = 0). Alternatively, LLMs’ hallucinated responses resulting in high H-creativity, but often lack correctness and constraint following (e.g., state t = 1)</a:t>
            </a:r>
          </a:p>
        </p:txBody>
      </p:sp>
    </p:spTree>
    <p:extLst>
      <p:ext uri="{BB962C8B-B14F-4D97-AF65-F5344CB8AC3E}">
        <p14:creationId xmlns:p14="http://schemas.microsoft.com/office/powerpoint/2010/main" val="2429711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50361-ADB8-822E-94C3-8058D1794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F95DB-C66D-28DF-5905-9ED45CA06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2722D-FA29-BA8B-2566-139196F69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We compute </a:t>
            </a:r>
            <a:r>
              <a:rPr lang="en-US" dirty="0" err="1"/>
              <a:t>neogauge</a:t>
            </a:r>
            <a:r>
              <a:rPr lang="en-US" dirty="0"/>
              <a:t> as the probability of LM generating correct solutions that meet the given constraints (convergent creativity) and also exhibit H-creativity (divergent creativity).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However, none of the above three solutions are considered to be “creative” since convergent solutions may lack divergent creativity (e.g., state t = 0). Alternatively, LLMs’ hallucinated responses resulting in high H-creativity, but often lack correctness and constraint following (e.g., state t = 1)</a:t>
            </a:r>
          </a:p>
        </p:txBody>
      </p:sp>
    </p:spTree>
    <p:extLst>
      <p:ext uri="{BB962C8B-B14F-4D97-AF65-F5344CB8AC3E}">
        <p14:creationId xmlns:p14="http://schemas.microsoft.com/office/powerpoint/2010/main" val="402940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ark Blue">
  <p:cSld name="Title Slide - Dark Blu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 t="7813" b="7813"/>
          <a:stretch/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/>
          <p:nvPr/>
        </p:nvSpPr>
        <p:spPr>
          <a:xfrm rot="10800000">
            <a:off x="1" y="-1"/>
            <a:ext cx="9144000" cy="5143500"/>
          </a:xfrm>
          <a:prstGeom prst="rect">
            <a:avLst/>
          </a:prstGeom>
          <a:solidFill>
            <a:schemeClr val="dk2">
              <a:alpha val="8471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3">
            <a:alphaModFix/>
          </a:blip>
          <a:srcRect l="13152" t="29482" r="13577" b="28304"/>
          <a:stretch/>
        </p:blipFill>
        <p:spPr>
          <a:xfrm>
            <a:off x="6298808" y="447090"/>
            <a:ext cx="2377438" cy="62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467751" y="2240842"/>
            <a:ext cx="82086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25"/>
              <a:buFont typeface="Tahoma"/>
              <a:buNone/>
              <a:defRPr sz="4125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467749" y="2784966"/>
            <a:ext cx="821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r Image">
  <p:cSld name="Table or Imag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3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533123" y="1154923"/>
            <a:ext cx="8085300" cy="3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2"/>
          </p:nvPr>
        </p:nvSpPr>
        <p:spPr>
          <a:xfrm>
            <a:off x="1874520" y="4581310"/>
            <a:ext cx="6744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able or Image">
  <p:cSld name="1_Table or Imag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7" name="Google Shape;127;p24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9" name="Google Shape;129;p24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Light Blue">
  <p:cSld name="End Slide - Light Blu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>
            <a:spLocks noGrp="1"/>
          </p:cNvSpPr>
          <p:nvPr>
            <p:ph type="title"/>
          </p:nvPr>
        </p:nvSpPr>
        <p:spPr>
          <a:xfrm>
            <a:off x="529290" y="-1501835"/>
            <a:ext cx="80853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32" name="Google Shape;132;p25" descr="Medical History Moment - The Founding of Johns Hopkins University ..."/>
          <p:cNvPicPr preferRelativeResize="0"/>
          <p:nvPr/>
        </p:nvPicPr>
        <p:blipFill rotWithShape="1">
          <a:blip r:embed="rId2">
            <a:alphaModFix/>
          </a:blip>
          <a:srcRect l="6324" t="7788" r="6324" b="18460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/>
          <p:nvPr/>
        </p:nvSpPr>
        <p:spPr>
          <a:xfrm rot="10800000">
            <a:off x="-1" y="-4"/>
            <a:ext cx="9144000" cy="5143500"/>
          </a:xfrm>
          <a:prstGeom prst="rect">
            <a:avLst/>
          </a:prstGeom>
          <a:gradFill>
            <a:gsLst>
              <a:gs pos="0">
                <a:srgbClr val="69ACE5">
                  <a:alpha val="84705"/>
                </a:srgbClr>
              </a:gs>
              <a:gs pos="75000">
                <a:srgbClr val="3B6FAF">
                  <a:alpha val="84705"/>
                </a:srgbClr>
              </a:gs>
              <a:gs pos="100000">
                <a:srgbClr val="3B6FAF">
                  <a:alpha val="84705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 l="15640" t="22640" r="15941" b="21110"/>
          <a:stretch/>
        </p:blipFill>
        <p:spPr>
          <a:xfrm>
            <a:off x="2584969" y="1417162"/>
            <a:ext cx="3974063" cy="230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5"/>
          <p:cNvSpPr/>
          <p:nvPr/>
        </p:nvSpPr>
        <p:spPr>
          <a:xfrm>
            <a:off x="0" y="4727386"/>
            <a:ext cx="9144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The Johns Hopkins University 2024, All Rights Reserved.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4 Items and Text - Simple">
  <p:cSld name="3_4 Items and Text - Simpl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530351" y="107119"/>
            <a:ext cx="8088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27"/>
          <p:cNvSpPr/>
          <p:nvPr/>
        </p:nvSpPr>
        <p:spPr>
          <a:xfrm>
            <a:off x="640080" y="966682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530352" y="1389888"/>
            <a:ext cx="80967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body" idx="2"/>
          </p:nvPr>
        </p:nvSpPr>
        <p:spPr>
          <a:xfrm>
            <a:off x="530351" y="3058846"/>
            <a:ext cx="80889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2" name="Google Shape;142;p27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3" name="Google Shape;143;p27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">
  <p:cSld name="TItle and Bulle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5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33919" y="1390650"/>
            <a:ext cx="8085300" cy="30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and Image - Simple">
  <p:cSld name="Bullets and Image - Simpl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732234" y="304800"/>
            <a:ext cx="3607200" cy="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6"/>
          <p:cNvSpPr/>
          <p:nvPr/>
        </p:nvSpPr>
        <p:spPr>
          <a:xfrm>
            <a:off x="822960" y="1197160"/>
            <a:ext cx="778200" cy="1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732234" y="1545336"/>
            <a:ext cx="36072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4804477" y="0"/>
            <a:ext cx="3607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3"/>
          </p:nvPr>
        </p:nvSpPr>
        <p:spPr>
          <a:xfrm>
            <a:off x="3371461" y="4860168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and Image - Simple Small">
  <p:cSld name="Bullets and Image - Simple Small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533920" y="107119"/>
            <a:ext cx="8152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7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530352" y="1389888"/>
            <a:ext cx="35718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>
            <a:spLocks noGrp="1"/>
          </p:cNvSpPr>
          <p:nvPr>
            <p:ph type="pic" idx="2"/>
          </p:nvPr>
        </p:nvSpPr>
        <p:spPr>
          <a:xfrm>
            <a:off x="4572000" y="1389888"/>
            <a:ext cx="41148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6" name="Google Shape;76;p17"/>
          <p:cNvSpPr txBox="1">
            <a:spLocks noGrp="1"/>
          </p:cNvSpPr>
          <p:nvPr>
            <p:ph type="body" idx="3"/>
          </p:nvPr>
        </p:nvSpPr>
        <p:spPr>
          <a:xfrm>
            <a:off x="7260004" y="456688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 and Image - Simple Small">
  <p:cSld name="1_Bullets and Image - Simple Small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530352" y="107118"/>
            <a:ext cx="81642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C74"/>
              </a:buClr>
              <a:buSzPts val="3000"/>
              <a:buFont typeface="Tahoma"/>
              <a:buNone/>
              <a:defRPr sz="3000" b="1" i="0" u="none" strike="noStrike" cap="none">
                <a:solidFill>
                  <a:srgbClr val="092C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5114925" y="1272248"/>
            <a:ext cx="35718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>
            <a:spLocks noGrp="1"/>
          </p:cNvSpPr>
          <p:nvPr>
            <p:ph type="pic" idx="2"/>
          </p:nvPr>
        </p:nvSpPr>
        <p:spPr>
          <a:xfrm>
            <a:off x="457200" y="1272249"/>
            <a:ext cx="41148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4" name="Google Shape;84;p18"/>
          <p:cNvSpPr txBox="1">
            <a:spLocks noGrp="1"/>
          </p:cNvSpPr>
          <p:nvPr>
            <p:ph type="body" idx="3"/>
          </p:nvPr>
        </p:nvSpPr>
        <p:spPr>
          <a:xfrm>
            <a:off x="7260004" y="456688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6" name="Google Shape;86;p18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s and Image - Simple Small">
  <p:cSld name="2_Bullets and Image - Simple Small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533920" y="107119"/>
            <a:ext cx="8152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9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9"/>
          <p:cNvSpPr>
            <a:spLocks noGrp="1"/>
          </p:cNvSpPr>
          <p:nvPr>
            <p:ph type="pic" idx="2"/>
          </p:nvPr>
        </p:nvSpPr>
        <p:spPr>
          <a:xfrm>
            <a:off x="522711" y="1389888"/>
            <a:ext cx="39216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3017538" y="4585070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>
            <a:spLocks noGrp="1"/>
          </p:cNvSpPr>
          <p:nvPr>
            <p:ph type="pic" idx="3"/>
          </p:nvPr>
        </p:nvSpPr>
        <p:spPr>
          <a:xfrm>
            <a:off x="4765176" y="1389888"/>
            <a:ext cx="39216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3" name="Google Shape;93;p19"/>
          <p:cNvSpPr txBox="1">
            <a:spLocks noGrp="1"/>
          </p:cNvSpPr>
          <p:nvPr>
            <p:ph type="body" idx="4"/>
          </p:nvPr>
        </p:nvSpPr>
        <p:spPr>
          <a:xfrm>
            <a:off x="7260004" y="456688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5" name="Google Shape;95;p19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Bullets - Left">
  <p:cSld name="Image and Bullets - Lef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4357254" y="107119"/>
            <a:ext cx="4262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20"/>
          <p:cNvSpPr/>
          <p:nvPr/>
        </p:nvSpPr>
        <p:spPr>
          <a:xfrm>
            <a:off x="4434840" y="96515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4357255" y="1343025"/>
            <a:ext cx="43296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>
            <a:spLocks noGrp="1"/>
          </p:cNvSpPr>
          <p:nvPr>
            <p:ph type="pic" idx="2"/>
          </p:nvPr>
        </p:nvSpPr>
        <p:spPr>
          <a:xfrm>
            <a:off x="0" y="455555"/>
            <a:ext cx="3849300" cy="38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1" name="Google Shape;101;p20"/>
          <p:cNvSpPr txBox="1">
            <a:spLocks noGrp="1"/>
          </p:cNvSpPr>
          <p:nvPr>
            <p:ph type="body" idx="3"/>
          </p:nvPr>
        </p:nvSpPr>
        <p:spPr>
          <a:xfrm>
            <a:off x="0" y="433602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2" name="Google Shape;102;p20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2">
            <a:alphaModFix amt="50000"/>
          </a:blip>
          <a:srcRect l="12469" t="27464" r="12909" b="27018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and Bullets">
  <p:cSld name="Big Image and Bulle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5555673" y="325582"/>
            <a:ext cx="31311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21"/>
          <p:cNvSpPr/>
          <p:nvPr/>
        </p:nvSpPr>
        <p:spPr>
          <a:xfrm>
            <a:off x="5623560" y="1518264"/>
            <a:ext cx="778200" cy="1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5555673" y="1835727"/>
            <a:ext cx="3131100" cy="2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>
            <a:spLocks noGrp="1"/>
          </p:cNvSpPr>
          <p:nvPr>
            <p:ph type="pic" idx="2"/>
          </p:nvPr>
        </p:nvSpPr>
        <p:spPr>
          <a:xfrm>
            <a:off x="1" y="0"/>
            <a:ext cx="507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9" name="Google Shape;109;p21"/>
          <p:cNvSpPr txBox="1">
            <a:spLocks noGrp="1"/>
          </p:cNvSpPr>
          <p:nvPr>
            <p:ph type="body" idx="3"/>
          </p:nvPr>
        </p:nvSpPr>
        <p:spPr>
          <a:xfrm>
            <a:off x="5076620" y="4860169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and Bullets">
  <p:cSld name="1_Big Image and Bulle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395289" y="328403"/>
            <a:ext cx="31311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Google Shape;113;p22"/>
          <p:cNvSpPr/>
          <p:nvPr/>
        </p:nvSpPr>
        <p:spPr>
          <a:xfrm>
            <a:off x="463176" y="1521085"/>
            <a:ext cx="778200" cy="1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395289" y="1838548"/>
            <a:ext cx="3131100" cy="2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>
            <a:spLocks noGrp="1"/>
          </p:cNvSpPr>
          <p:nvPr>
            <p:ph type="pic" idx="2"/>
          </p:nvPr>
        </p:nvSpPr>
        <p:spPr>
          <a:xfrm>
            <a:off x="4069762" y="0"/>
            <a:ext cx="507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6" name="Google Shape;116;p22"/>
          <p:cNvSpPr txBox="1">
            <a:spLocks noGrp="1"/>
          </p:cNvSpPr>
          <p:nvPr>
            <p:ph type="body" idx="3"/>
          </p:nvPr>
        </p:nvSpPr>
        <p:spPr>
          <a:xfrm>
            <a:off x="2577459" y="4884009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/>
          <p:nvPr/>
        </p:nvSpPr>
        <p:spPr>
          <a:xfrm>
            <a:off x="-400049" y="4895931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None/>
            </a:pPr>
            <a:r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ylu33@nd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126900" y="1759773"/>
            <a:ext cx="9129000" cy="11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393"/>
              <a:buFont typeface="Tahoma"/>
              <a:buNone/>
            </a:pPr>
            <a:r>
              <a:rPr lang="en-US" sz="3200" dirty="0"/>
              <a:t>Benchmarking Language Model Creativity: A Case Study on Code Generation</a:t>
            </a:r>
            <a:endParaRPr sz="3200" dirty="0"/>
          </a:p>
        </p:txBody>
      </p:sp>
      <p:sp>
        <p:nvSpPr>
          <p:cNvPr id="149" name="Google Shape;149;p28"/>
          <p:cNvSpPr txBox="1"/>
          <p:nvPr/>
        </p:nvSpPr>
        <p:spPr>
          <a:xfrm>
            <a:off x="126900" y="2869060"/>
            <a:ext cx="85494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Yining Lu</a:t>
            </a:r>
            <a:r>
              <a:rPr lang="en-US" sz="2400" baseline="30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1,2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Dixuan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Wang</a:t>
            </a:r>
            <a:r>
              <a:rPr lang="en-US" sz="2400" baseline="30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Tianjian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</a:t>
            </a:r>
            <a:r>
              <a:rPr lang="en-US" sz="2400" baseline="30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Dongwei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Jiang</a:t>
            </a:r>
            <a:r>
              <a:rPr lang="en-US" sz="2400" baseline="30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Sanjeev Khudanpur</a:t>
            </a:r>
            <a:r>
              <a:rPr lang="en-US" sz="2400" baseline="30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Meng Jiang</a:t>
            </a:r>
            <a:r>
              <a:rPr lang="en-US" sz="2400" baseline="30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Daniel Khashabi</a:t>
            </a:r>
            <a:r>
              <a:rPr lang="en-US" sz="2400" baseline="300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pic>
        <p:nvPicPr>
          <p:cNvPr id="3" name="Picture 6" descr="KAIST NLP*CL Lab.">
            <a:extLst>
              <a:ext uri="{FF2B5EF4-FFF2-40B4-BE49-F238E27FC236}">
                <a16:creationId xmlns:a16="http://schemas.microsoft.com/office/drawing/2014/main" id="{DAA6BEE3-3FF8-50AA-022A-B2E998943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00" y="322594"/>
            <a:ext cx="2997072" cy="80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94BEE3-C8BD-BE05-FB4C-BC8827739B9F}"/>
              </a:ext>
            </a:extLst>
          </p:cNvPr>
          <p:cNvSpPr txBox="1"/>
          <p:nvPr/>
        </p:nvSpPr>
        <p:spPr>
          <a:xfrm>
            <a:off x="126900" y="3872872"/>
            <a:ext cx="6532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University of Notre Dame, </a:t>
            </a:r>
            <a:r>
              <a:rPr lang="en-US" sz="2000" baseline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Johns Hopkins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D9549-0BC7-8E1E-AE04-F8378A31B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rogram&#10;&#10;AI-generated content may be incorrect.">
            <a:extLst>
              <a:ext uri="{FF2B5EF4-FFF2-40B4-BE49-F238E27FC236}">
                <a16:creationId xmlns:a16="http://schemas.microsoft.com/office/drawing/2014/main" id="{9E30AF6E-6761-FE79-166D-2FBD409EDC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461"/>
          <a:stretch/>
        </p:blipFill>
        <p:spPr>
          <a:xfrm>
            <a:off x="5934593" y="965718"/>
            <a:ext cx="1715449" cy="3516639"/>
          </a:xfrm>
          <a:prstGeom prst="rect">
            <a:avLst/>
          </a:prstGeom>
        </p:spPr>
      </p:pic>
      <p:pic>
        <p:nvPicPr>
          <p:cNvPr id="3" name="Picture 2" descr="A diagram of a program&#10;&#10;AI-generated content may be incorrect.">
            <a:extLst>
              <a:ext uri="{FF2B5EF4-FFF2-40B4-BE49-F238E27FC236}">
                <a16:creationId xmlns:a16="http://schemas.microsoft.com/office/drawing/2014/main" id="{83494AF7-87F7-4E92-7DE3-25E6D956A7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04" r="29833"/>
          <a:stretch/>
        </p:blipFill>
        <p:spPr>
          <a:xfrm>
            <a:off x="3869337" y="965718"/>
            <a:ext cx="2065256" cy="3516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8279AD-D6C4-56A9-979F-3AF5E9481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NeoGauge</a:t>
            </a:r>
            <a:r>
              <a:rPr lang="en-US" dirty="0"/>
              <a:t> Metric</a:t>
            </a:r>
          </a:p>
        </p:txBody>
      </p:sp>
      <p:pic>
        <p:nvPicPr>
          <p:cNvPr id="17" name="Picture 16" descr="A diagram of a program&#10;&#10;AI-generated content may be incorrect.">
            <a:extLst>
              <a:ext uri="{FF2B5EF4-FFF2-40B4-BE49-F238E27FC236}">
                <a16:creationId xmlns:a16="http://schemas.microsoft.com/office/drawing/2014/main" id="{6A3EBD8D-6715-9B2A-8AF8-20DDAFAC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682"/>
          <a:stretch/>
        </p:blipFill>
        <p:spPr>
          <a:xfrm>
            <a:off x="1668353" y="965718"/>
            <a:ext cx="2051031" cy="35166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18C485E-5AEA-ECB2-2888-7222D9EB011E}"/>
              </a:ext>
            </a:extLst>
          </p:cNvPr>
          <p:cNvSpPr txBox="1"/>
          <p:nvPr/>
        </p:nvSpPr>
        <p:spPr>
          <a:xfrm>
            <a:off x="4572000" y="3106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NeoGauge@T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joint probability of being both convergent and divergent creative at state T</a:t>
            </a:r>
          </a:p>
        </p:txBody>
      </p:sp>
    </p:spTree>
    <p:extLst>
      <p:ext uri="{BB962C8B-B14F-4D97-AF65-F5344CB8AC3E}">
        <p14:creationId xmlns:p14="http://schemas.microsoft.com/office/powerpoint/2010/main" val="52706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3A13-9CF8-9E56-F395-725BAE77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rogram&#10;&#10;AI-generated content may be incorrect.">
            <a:extLst>
              <a:ext uri="{FF2B5EF4-FFF2-40B4-BE49-F238E27FC236}">
                <a16:creationId xmlns:a16="http://schemas.microsoft.com/office/drawing/2014/main" id="{B9CA3FED-6112-914B-553E-CFD2FE8B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461"/>
          <a:stretch/>
        </p:blipFill>
        <p:spPr>
          <a:xfrm>
            <a:off x="5934593" y="965718"/>
            <a:ext cx="1715449" cy="3516639"/>
          </a:xfrm>
          <a:prstGeom prst="rect">
            <a:avLst/>
          </a:prstGeom>
        </p:spPr>
      </p:pic>
      <p:pic>
        <p:nvPicPr>
          <p:cNvPr id="3" name="Picture 2" descr="A diagram of a program&#10;&#10;AI-generated content may be incorrect.">
            <a:extLst>
              <a:ext uri="{FF2B5EF4-FFF2-40B4-BE49-F238E27FC236}">
                <a16:creationId xmlns:a16="http://schemas.microsoft.com/office/drawing/2014/main" id="{E16EC6D1-3F95-7771-D92A-59E62F346E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04" r="29833"/>
          <a:stretch/>
        </p:blipFill>
        <p:spPr>
          <a:xfrm>
            <a:off x="3869337" y="965718"/>
            <a:ext cx="2065256" cy="3516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E8C424-F7C8-935B-F128-85F0F5CE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NeoGauge</a:t>
            </a:r>
            <a:r>
              <a:rPr lang="en-US" dirty="0"/>
              <a:t> Metric</a:t>
            </a:r>
          </a:p>
        </p:txBody>
      </p:sp>
      <p:pic>
        <p:nvPicPr>
          <p:cNvPr id="17" name="Picture 16" descr="A diagram of a program&#10;&#10;AI-generated content may be incorrect.">
            <a:extLst>
              <a:ext uri="{FF2B5EF4-FFF2-40B4-BE49-F238E27FC236}">
                <a16:creationId xmlns:a16="http://schemas.microsoft.com/office/drawing/2014/main" id="{05856665-C4DB-93ED-0E45-D15BF5C4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682"/>
          <a:stretch/>
        </p:blipFill>
        <p:spPr>
          <a:xfrm>
            <a:off x="1668353" y="965718"/>
            <a:ext cx="2051031" cy="3516639"/>
          </a:xfrm>
          <a:prstGeom prst="rect">
            <a:avLst/>
          </a:prstGeom>
        </p:spPr>
      </p:pic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D2B8D680-606D-B3B5-0D2A-93B4E6B1F09B}"/>
              </a:ext>
            </a:extLst>
          </p:cNvPr>
          <p:cNvCxnSpPr/>
          <p:nvPr/>
        </p:nvCxnSpPr>
        <p:spPr>
          <a:xfrm rot="5400000" flipH="1" flipV="1">
            <a:off x="1962694" y="4305645"/>
            <a:ext cx="322217" cy="287383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3286A47-442C-F2DC-B90E-CA3D01E3798E}"/>
              </a:ext>
            </a:extLst>
          </p:cNvPr>
          <p:cNvSpPr txBox="1"/>
          <p:nvPr/>
        </p:nvSpPr>
        <p:spPr>
          <a:xfrm>
            <a:off x="1668353" y="4552647"/>
            <a:ext cx="1936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Human-Grounded;</a:t>
            </a:r>
          </a:p>
          <a:p>
            <a:r>
              <a:rPr lang="en-US" sz="12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Divergent Creativity</a:t>
            </a:r>
          </a:p>
        </p:txBody>
      </p: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645CBA91-F5BB-EE6B-87F8-28A40E305D3F}"/>
              </a:ext>
            </a:extLst>
          </p:cNvPr>
          <p:cNvCxnSpPr/>
          <p:nvPr/>
        </p:nvCxnSpPr>
        <p:spPr>
          <a:xfrm rot="5400000" flipH="1" flipV="1">
            <a:off x="4615240" y="4480420"/>
            <a:ext cx="322217" cy="287383"/>
          </a:xfrm>
          <a:prstGeom prst="curved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CE9073A-13DC-2FAE-B395-149487497467}"/>
              </a:ext>
            </a:extLst>
          </p:cNvPr>
          <p:cNvSpPr txBox="1"/>
          <p:nvPr/>
        </p:nvSpPr>
        <p:spPr>
          <a:xfrm>
            <a:off x="4333438" y="4737313"/>
            <a:ext cx="1204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State-Aware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C2144E-5BDF-3A93-EED1-5B01068C9C59}"/>
              </a:ext>
            </a:extLst>
          </p:cNvPr>
          <p:cNvSpPr txBox="1"/>
          <p:nvPr/>
        </p:nvSpPr>
        <p:spPr>
          <a:xfrm>
            <a:off x="4988297" y="4414147"/>
            <a:ext cx="2002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Convergent Creativity</a:t>
            </a:r>
          </a:p>
        </p:txBody>
      </p: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2D3277CF-FB44-F40D-ADBD-F7BD37372121}"/>
              </a:ext>
            </a:extLst>
          </p:cNvPr>
          <p:cNvCxnSpPr>
            <a:cxnSpLocks/>
          </p:cNvCxnSpPr>
          <p:nvPr/>
        </p:nvCxnSpPr>
        <p:spPr>
          <a:xfrm rot="16200000" flipV="1">
            <a:off x="5424497" y="4113490"/>
            <a:ext cx="383326" cy="263746"/>
          </a:xfrm>
          <a:prstGeom prst="curvedConnector3">
            <a:avLst>
              <a:gd name="adj1" fmla="val 100909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35AC0B1A-C2E6-2590-82DF-B0280D140B3D}"/>
              </a:ext>
            </a:extLst>
          </p:cNvPr>
          <p:cNvCxnSpPr>
            <a:cxnSpLocks/>
          </p:cNvCxnSpPr>
          <p:nvPr/>
        </p:nvCxnSpPr>
        <p:spPr>
          <a:xfrm rot="16200000" flipV="1">
            <a:off x="5348223" y="4040678"/>
            <a:ext cx="516613" cy="283006"/>
          </a:xfrm>
          <a:prstGeom prst="curvedConnector3">
            <a:avLst>
              <a:gd name="adj1" fmla="val 102214"/>
            </a:avLst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D086A38-1EF6-93E2-C12E-B2A776A3BDC3}"/>
              </a:ext>
            </a:extLst>
          </p:cNvPr>
          <p:cNvSpPr txBox="1"/>
          <p:nvPr/>
        </p:nvSpPr>
        <p:spPr>
          <a:xfrm>
            <a:off x="4572000" y="3106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NeoGauge@T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joint probability of being both convergent and divergent creative at state T</a:t>
            </a:r>
          </a:p>
        </p:txBody>
      </p:sp>
    </p:spTree>
    <p:extLst>
      <p:ext uri="{BB962C8B-B14F-4D97-AF65-F5344CB8AC3E}">
        <p14:creationId xmlns:p14="http://schemas.microsoft.com/office/powerpoint/2010/main" val="4185027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D7DA-647D-0534-5EA9-0C651450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6" name="Google Shape;242;p39">
            <a:extLst>
              <a:ext uri="{FF2B5EF4-FFF2-40B4-BE49-F238E27FC236}">
                <a16:creationId xmlns:a16="http://schemas.microsoft.com/office/drawing/2014/main" id="{37893D27-3E54-7055-A90E-ACA99D1439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3919" y="1390650"/>
            <a:ext cx="8085300" cy="307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 lvl="0" indent="0" algn="l" rtl="0">
              <a:spcBef>
                <a:spcPts val="75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Cognitive scientists are agreeing on two key points: </a:t>
            </a:r>
          </a:p>
          <a:p>
            <a:pPr marL="469900" lvl="0" indent="-342900" algn="l" rtl="0">
              <a:spcBef>
                <a:spcPts val="75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dirty="0"/>
              <a:t>Creative individuals tend to have higher intelligence (Renzulli, 2005)</a:t>
            </a:r>
          </a:p>
          <a:p>
            <a:pPr marL="469900" lvl="0" indent="-342900" algn="l" rtl="0">
              <a:spcBef>
                <a:spcPts val="75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dirty="0"/>
              <a:t>People with extremely high intelligence not necessarily to be extremely creative (Faris et al., 1962)</a:t>
            </a:r>
          </a:p>
          <a:p>
            <a:pPr marL="127000" lvl="0" indent="0" algn="l" rtl="0"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 lang="en-US" dirty="0"/>
          </a:p>
          <a:p>
            <a:pPr marL="127000" lvl="0" indent="0" algn="l" rtl="0">
              <a:spcBef>
                <a:spcPts val="750"/>
              </a:spcBef>
              <a:spcAft>
                <a:spcPts val="0"/>
              </a:spcAft>
              <a:buSzPts val="1600"/>
              <a:buNone/>
            </a:pPr>
            <a:r>
              <a:rPr lang="en-US" dirty="0"/>
              <a:t>We re-examine the two findings on LLMs and answer: </a:t>
            </a:r>
          </a:p>
          <a:p>
            <a:pPr marL="469900" lvl="0" indent="-342900" algn="l" rtl="0">
              <a:spcBef>
                <a:spcPts val="75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/>
              <a:t>Are larger LLMs more creative? </a:t>
            </a:r>
          </a:p>
          <a:p>
            <a:pPr marL="469900" lvl="0" indent="-342900" algn="l" rtl="0">
              <a:spcBef>
                <a:spcPts val="750"/>
              </a:spcBef>
              <a:spcAft>
                <a:spcPts val="0"/>
              </a:spcAft>
              <a:buSzPts val="1600"/>
              <a:buFont typeface="+mj-lt"/>
              <a:buAutoNum type="arabicPeriod"/>
            </a:pPr>
            <a:r>
              <a:rPr lang="en-US" b="1" dirty="0"/>
              <a:t>Do extremely large models of equal size exhibit comparable creativity?</a:t>
            </a:r>
          </a:p>
        </p:txBody>
      </p:sp>
    </p:spTree>
    <p:extLst>
      <p:ext uri="{BB962C8B-B14F-4D97-AF65-F5344CB8AC3E}">
        <p14:creationId xmlns:p14="http://schemas.microsoft.com/office/powerpoint/2010/main" val="79976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665D-891B-0B1A-BFBF-A909731C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GPT-4 is the Most Creative LLM Thus Far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0EC9D78-573C-7A4C-D2C0-77F975244D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421"/>
          <a:stretch/>
        </p:blipFill>
        <p:spPr>
          <a:xfrm>
            <a:off x="1886989" y="1562551"/>
            <a:ext cx="5370021" cy="239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71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330E-C55A-025C-8B72-0F9B15EC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07118"/>
            <a:ext cx="8164200" cy="858600"/>
          </a:xfrm>
        </p:spPr>
        <p:txBody>
          <a:bodyPr wrap="square" anchor="b">
            <a:normAutofit/>
          </a:bodyPr>
          <a:lstStyle/>
          <a:p>
            <a:r>
              <a:rPr lang="en-US" sz="2800" dirty="0"/>
              <a:t>Who </a:t>
            </a:r>
            <a:r>
              <a:rPr lang="en-US" sz="2800"/>
              <a:t>is More </a:t>
            </a:r>
            <a:r>
              <a:rPr lang="en-US" sz="2800" dirty="0"/>
              <a:t>C</a:t>
            </a:r>
            <a:r>
              <a:rPr lang="en-US" sz="2800"/>
              <a:t>reative: Machine or Human</a:t>
            </a:r>
            <a:r>
              <a:rPr lang="en-US" sz="2800" dirty="0"/>
              <a:t>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260E105-8A08-D6B5-D73C-85727E6C4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948" y="4285687"/>
            <a:ext cx="8700052" cy="658122"/>
          </a:xfrm>
        </p:spPr>
        <p:txBody>
          <a:bodyPr/>
          <a:lstStyle/>
          <a:p>
            <a:pPr marL="127000" indent="0">
              <a:buNone/>
            </a:pP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dirty="0"/>
              <a:t>problem-solving settings, LLMs in the above figure barely exhibit human-like creativity</a:t>
            </a:r>
          </a:p>
        </p:txBody>
      </p:sp>
      <p:pic>
        <p:nvPicPr>
          <p:cNvPr id="5" name="Picture 4" descr="A graph of different numbers&#10;&#10;AI-generated content may be incorrect.">
            <a:extLst>
              <a:ext uri="{FF2B5EF4-FFF2-40B4-BE49-F238E27FC236}">
                <a16:creationId xmlns:a16="http://schemas.microsoft.com/office/drawing/2014/main" id="{2BA53523-9A5F-8BD5-CBE1-101C061C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689" y="1162641"/>
            <a:ext cx="5722621" cy="3176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6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557AE-6EF7-7FEB-5E71-5D1AD2D9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Inference-Scaling Slightly Boosts Divergent Thinking, with rapidly Diminishing Returns</a:t>
            </a:r>
            <a:endParaRPr lang="en-US" dirty="0"/>
          </a:p>
        </p:txBody>
      </p:sp>
      <p:pic>
        <p:nvPicPr>
          <p:cNvPr id="7" name="Picture 6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028EAD9F-6BD2-9729-EDBD-86E3B9E5C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" y="1271294"/>
            <a:ext cx="6190335" cy="335262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3F7497F-E1D6-CBAE-162E-8A4657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6458" y="1940275"/>
            <a:ext cx="2827542" cy="2014658"/>
          </a:xfrm>
        </p:spPr>
        <p:txBody>
          <a:bodyPr/>
          <a:lstStyle/>
          <a:p>
            <a:pPr marL="127000" indent="0">
              <a:buNone/>
            </a:pPr>
            <a:r>
              <a:rPr lang="en-US" dirty="0"/>
              <a:t>Convergent thinking is improved except sampling.</a:t>
            </a:r>
          </a:p>
          <a:p>
            <a:pPr marL="127000" indent="0">
              <a:buNone/>
            </a:pPr>
            <a:endParaRPr lang="en-US" dirty="0"/>
          </a:p>
          <a:p>
            <a:pPr marL="127000" indent="0">
              <a:buNone/>
            </a:pPr>
            <a:r>
              <a:rPr lang="en-US" dirty="0"/>
              <a:t>Only MCTS successfully enhances divergent creativity</a:t>
            </a:r>
          </a:p>
          <a:p>
            <a:pPr marL="127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27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42" name="Google Shape;242;p39"/>
          <p:cNvSpPr txBox="1">
            <a:spLocks noGrp="1"/>
          </p:cNvSpPr>
          <p:nvPr>
            <p:ph type="body" idx="1"/>
          </p:nvPr>
        </p:nvSpPr>
        <p:spPr>
          <a:xfrm>
            <a:off x="533919" y="1390650"/>
            <a:ext cx="8085300" cy="3077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en-US" dirty="0"/>
              <a:t>We propose protocols for evaluating language model creativity in problem-solving</a:t>
            </a:r>
          </a:p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endParaRPr lang="en-US" dirty="0"/>
          </a:p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en-US" dirty="0"/>
              <a:t>We introduce the Denial Prompting framework and </a:t>
            </a:r>
            <a:r>
              <a:rPr lang="en-US" dirty="0" err="1"/>
              <a:t>NeoGauge</a:t>
            </a:r>
            <a:r>
              <a:rPr lang="en-US" dirty="0"/>
              <a:t> metric to provide a comprehensive creativity evaluation that unifies convergent and divergent thinking</a:t>
            </a:r>
          </a:p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endParaRPr lang="en-US" dirty="0"/>
          </a:p>
          <a:p>
            <a:pPr marL="457200" lvl="0" indent="-330200" algn="l" rtl="0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en-US" dirty="0"/>
              <a:t>We release our NEOCODER dataset for future work.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 Info</a:t>
            </a:r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body" idx="1"/>
          </p:nvPr>
        </p:nvSpPr>
        <p:spPr>
          <a:xfrm>
            <a:off x="1099200" y="1305926"/>
            <a:ext cx="6945600" cy="7107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 u="sng" dirty="0">
                <a:solidFill>
                  <a:schemeClr val="hlink"/>
                </a:solidFill>
                <a:latin typeface="Consolas"/>
                <a:ea typeface="Consolas"/>
                <a:cs typeface="Consolas"/>
                <a:sym typeface="Consolas"/>
                <a:hlinkClick r:id="rId3"/>
              </a:rPr>
              <a:t>ylu33@nd.edu</a:t>
            </a:r>
            <a:endParaRPr sz="24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endParaRPr sz="2400" dirty="0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ctr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" sz="2400" dirty="0">
                <a:latin typeface="Consolas"/>
                <a:ea typeface="Consolas"/>
                <a:cs typeface="Consolas"/>
                <a:sym typeface="Consolas"/>
              </a:rPr>
              <a:t> </a:t>
            </a:r>
            <a:endParaRPr sz="2400" dirty="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4AB5A-6E29-9AFC-7E16-B16FCB84B5C9}"/>
              </a:ext>
            </a:extLst>
          </p:cNvPr>
          <p:cNvSpPr txBox="1"/>
          <p:nvPr/>
        </p:nvSpPr>
        <p:spPr>
          <a:xfrm>
            <a:off x="3396979" y="3138524"/>
            <a:ext cx="1321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ArXiv</a:t>
            </a:r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EC3D73-901D-387D-F007-447306D99681}"/>
              </a:ext>
            </a:extLst>
          </p:cNvPr>
          <p:cNvSpPr txBox="1"/>
          <p:nvPr/>
        </p:nvSpPr>
        <p:spPr>
          <a:xfrm>
            <a:off x="4831678" y="3138524"/>
            <a:ext cx="1219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GitHub </a:t>
            </a: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E995528-7351-F80D-11D2-EC9C4AE2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642" y="2195684"/>
            <a:ext cx="952342" cy="952342"/>
          </a:xfrm>
          <a:prstGeom prst="rect">
            <a:avLst/>
          </a:prstGeom>
        </p:spPr>
      </p:pic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4277B78-8847-10FB-BE5D-AFA080239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1539" y="2195684"/>
            <a:ext cx="952342" cy="95234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Human Creativity</a:t>
            </a:r>
            <a:endParaRPr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3D5D8B9-DF9E-C559-6883-738F2FA240CF}"/>
              </a:ext>
            </a:extLst>
          </p:cNvPr>
          <p:cNvSpPr txBox="1">
            <a:spLocks/>
          </p:cNvSpPr>
          <p:nvPr/>
        </p:nvSpPr>
        <p:spPr>
          <a:xfrm>
            <a:off x="529350" y="1572677"/>
            <a:ext cx="8085300" cy="188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r>
              <a:rPr lang="en-US" b="1" dirty="0"/>
              <a:t>Divergent thinking</a:t>
            </a:r>
            <a:r>
              <a:rPr lang="en-US" dirty="0"/>
              <a:t>: adaptability to explore new environments or constraints (since the 1950s)</a:t>
            </a:r>
          </a:p>
          <a:p>
            <a:pPr lvl="1">
              <a:buFont typeface="Wingdings" pitchFamily="2" charset="2"/>
              <a:buChar char="§"/>
            </a:pPr>
            <a:r>
              <a:rPr lang="en" dirty="0"/>
              <a:t>P(</a:t>
            </a:r>
            <a:r>
              <a:rPr lang="en" dirty="0" err="1"/>
              <a:t>sychological</a:t>
            </a:r>
            <a:r>
              <a:rPr lang="en" dirty="0"/>
              <a:t>) creativity: </a:t>
            </a:r>
            <a:r>
              <a:rPr lang="en-US" dirty="0"/>
              <a:t>a valuable idea is P-creative if the person in whose mind it arises could not have come up with it before.</a:t>
            </a:r>
            <a:endParaRPr lang="en" dirty="0"/>
          </a:p>
          <a:p>
            <a:pPr lvl="1">
              <a:buFont typeface="Wingdings" pitchFamily="2" charset="2"/>
              <a:buChar char="§"/>
            </a:pPr>
            <a:r>
              <a:rPr lang="en" dirty="0"/>
              <a:t>H(</a:t>
            </a:r>
            <a:r>
              <a:rPr lang="en" dirty="0" err="1"/>
              <a:t>istorical</a:t>
            </a:r>
            <a:r>
              <a:rPr lang="en" dirty="0"/>
              <a:t>) creativity: </a:t>
            </a:r>
            <a:r>
              <a:rPr lang="en-US" dirty="0"/>
              <a:t>a valuable idea is H-creative if it is P-creative, and no one else in human history has ever had it before.</a:t>
            </a:r>
          </a:p>
          <a:p>
            <a:pPr marL="127000" indent="0">
              <a:buFont typeface="Noto Sans Symbols"/>
              <a:buNone/>
            </a:pPr>
            <a:endParaRPr lang="en-US" dirty="0"/>
          </a:p>
          <a:p>
            <a:r>
              <a:rPr lang="en" b="1" dirty="0"/>
              <a:t>Convergent thinking</a:t>
            </a:r>
            <a:r>
              <a:rPr lang="en" dirty="0"/>
              <a:t>: purposefulness to achieve a given goal (since the 1990s)</a:t>
            </a:r>
          </a:p>
          <a:p>
            <a:pPr lvl="1">
              <a:buFont typeface="Wingdings" pitchFamily="2" charset="2"/>
              <a:buChar char="§"/>
            </a:pPr>
            <a:r>
              <a:rPr lang="en" dirty="0"/>
              <a:t>Accuracy / correctness for problem-solving tasks (close-ended)</a:t>
            </a:r>
          </a:p>
          <a:p>
            <a:pPr lvl="1">
              <a:buFont typeface="Wingdings" pitchFamily="2" charset="2"/>
              <a:buChar char="§"/>
            </a:pPr>
            <a:r>
              <a:rPr lang="en" dirty="0"/>
              <a:t>Coherence / logic for story generation (open-ended)</a:t>
            </a:r>
          </a:p>
          <a:p>
            <a:endParaRPr lang="en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DC68-A5C0-4F87-DC50-32FA58F33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Creativity Evaluation Protocols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734A0-E702-A798-34AB-3DA54A49C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i="1" dirty="0"/>
              <a:t>“Human creativity is viewed as taking place in the interaction with a person, environment, or another model “ </a:t>
            </a:r>
            <a:r>
              <a:rPr lang="en-US" dirty="0"/>
              <a:t>(Amabile, 1996; Csikszentmihalyi, 1996, 1998; Feldman, 1998; Feldman et al., 1994; Holyoak and Morrison, 2005). </a:t>
            </a:r>
          </a:p>
          <a:p>
            <a:pPr marL="127000" indent="0">
              <a:buNone/>
            </a:pPr>
            <a:endParaRPr lang="en-US" dirty="0"/>
          </a:p>
          <a:p>
            <a:r>
              <a:rPr lang="en-US" b="1" dirty="0"/>
              <a:t>State-Aware</a:t>
            </a:r>
            <a:r>
              <a:rPr lang="en-US" dirty="0"/>
              <a:t>: adaptive to different contexts</a:t>
            </a:r>
          </a:p>
          <a:p>
            <a:pPr marL="127000" indent="0">
              <a:buNone/>
            </a:pPr>
            <a:endParaRPr lang="en-US" dirty="0"/>
          </a:p>
          <a:p>
            <a:r>
              <a:rPr lang="en-US" b="1" dirty="0"/>
              <a:t>Human Grounded</a:t>
            </a:r>
            <a:r>
              <a:rPr lang="en-US" dirty="0"/>
              <a:t>: comparing solutions to historical human solutions.</a:t>
            </a:r>
          </a:p>
        </p:txBody>
      </p:sp>
    </p:spTree>
    <p:extLst>
      <p:ext uri="{BB962C8B-B14F-4D97-AF65-F5344CB8AC3E}">
        <p14:creationId xmlns:p14="http://schemas.microsoft.com/office/powerpoint/2010/main" val="316690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0F16-381B-8D5A-C27D-B000CF99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Creativity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A481F-7860-1142-C960-E9975109F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0" indent="0">
              <a:buNone/>
            </a:pPr>
            <a:r>
              <a:rPr lang="en-US" b="1" dirty="0"/>
              <a:t>We define and evaluate LLM creativity for constrained problem-solving settings!</a:t>
            </a:r>
          </a:p>
          <a:p>
            <a:pPr marL="127000" indent="0">
              <a:buNone/>
            </a:pPr>
            <a:endParaRPr lang="en-US" b="1" dirty="0"/>
          </a:p>
          <a:p>
            <a:pPr marL="127000" indent="0">
              <a:buNone/>
            </a:pPr>
            <a:r>
              <a:rPr lang="en-US" b="1" dirty="0"/>
              <a:t>We argue that an effective creativity evaluation method should be based on the spectrum of maximal creative solutions attained from LLMs.</a:t>
            </a:r>
          </a:p>
          <a:p>
            <a:pPr marL="127000" indent="0">
              <a:buNone/>
            </a:pPr>
            <a:endParaRPr lang="en-US" dirty="0"/>
          </a:p>
          <a:p>
            <a:pPr marL="127000" indent="0">
              <a:buNone/>
            </a:pPr>
            <a:r>
              <a:rPr lang="en-US" dirty="0"/>
              <a:t>Limitations:</a:t>
            </a:r>
          </a:p>
          <a:p>
            <a:pPr marL="469900" indent="-342900">
              <a:buFont typeface="+mj-lt"/>
              <a:buAutoNum type="arabicPeriod"/>
            </a:pPr>
            <a:r>
              <a:rPr lang="en-US" dirty="0"/>
              <a:t>Eliciting creative solutions is difficult</a:t>
            </a:r>
          </a:p>
          <a:p>
            <a:pPr marL="469900" indent="-342900">
              <a:buFont typeface="+mj-lt"/>
              <a:buAutoNum type="arabicPeriod"/>
            </a:pPr>
            <a:r>
              <a:rPr lang="en-US" dirty="0"/>
              <a:t>A unified metric that quantifies both convergent and divergent thinking is missing</a:t>
            </a:r>
          </a:p>
        </p:txBody>
      </p:sp>
    </p:spTree>
    <p:extLst>
      <p:ext uri="{BB962C8B-B14F-4D97-AF65-F5344CB8AC3E}">
        <p14:creationId xmlns:p14="http://schemas.microsoft.com/office/powerpoint/2010/main" val="223741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76C9-6280-89ED-7D2D-293C2045D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20" y="107119"/>
            <a:ext cx="8152800" cy="857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Denial Prompting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0D1AF2-56B5-CC77-D715-999F0C477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1389888"/>
            <a:ext cx="3571800" cy="3134400"/>
          </a:xfrm>
        </p:spPr>
        <p:txBody>
          <a:bodyPr/>
          <a:lstStyle/>
          <a:p>
            <a:pPr marL="127000" indent="0">
              <a:buNone/>
            </a:pPr>
            <a:r>
              <a:rPr lang="en-US" dirty="0"/>
              <a:t>A prompting method that iteratively “denies” one of the basic tools, techniques, or strategies used in the previous solution, thereby pushing LLM to think </a:t>
            </a:r>
            <a:r>
              <a:rPr lang="en-US" b="1" dirty="0"/>
              <a:t>out-of-the-box </a:t>
            </a:r>
            <a:r>
              <a:rPr lang="en-US" dirty="0"/>
              <a:t>and to elicit creative generations to </a:t>
            </a:r>
            <a:r>
              <a:rPr lang="en-US" b="1" dirty="0"/>
              <a:t>its fullest extent</a:t>
            </a:r>
          </a:p>
          <a:p>
            <a:pPr marL="127000" indent="0">
              <a:buNone/>
            </a:pPr>
            <a:endParaRPr lang="en-US" b="1" dirty="0"/>
          </a:p>
        </p:txBody>
      </p:sp>
      <p:pic>
        <p:nvPicPr>
          <p:cNvPr id="18" name="Picture 17" descr="A diagram of a problem&#10;&#10;AI-generated content may be incorrect.">
            <a:extLst>
              <a:ext uri="{FF2B5EF4-FFF2-40B4-BE49-F238E27FC236}">
                <a16:creationId xmlns:a16="http://schemas.microsoft.com/office/drawing/2014/main" id="{C06DD815-5B7F-06A2-69C7-28A992F18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77" y="1389888"/>
            <a:ext cx="3805271" cy="3095086"/>
          </a:xfrm>
          <a:prstGeom prst="rect">
            <a:avLst/>
          </a:prstGeom>
        </p:spPr>
      </p:pic>
      <p:pic>
        <p:nvPicPr>
          <p:cNvPr id="24" name="Picture 23" descr="A diagram of a problem&#10;&#10;AI-generated content may be incorrect.">
            <a:extLst>
              <a:ext uri="{FF2B5EF4-FFF2-40B4-BE49-F238E27FC236}">
                <a16:creationId xmlns:a16="http://schemas.microsoft.com/office/drawing/2014/main" id="{540CCFA7-6975-8248-B8A0-5F1E77830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377" y="1389889"/>
            <a:ext cx="3805271" cy="3122444"/>
          </a:xfrm>
          <a:prstGeom prst="rect">
            <a:avLst/>
          </a:prstGeom>
        </p:spPr>
      </p:pic>
      <p:pic>
        <p:nvPicPr>
          <p:cNvPr id="26" name="Picture 25" descr="A diagram of a problem&#10;&#10;AI-generated content may be incorrect.">
            <a:extLst>
              <a:ext uri="{FF2B5EF4-FFF2-40B4-BE49-F238E27FC236}">
                <a16:creationId xmlns:a16="http://schemas.microsoft.com/office/drawing/2014/main" id="{EF106411-B3EE-A584-A9F1-6BBEB56FE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376" y="1383911"/>
            <a:ext cx="3805271" cy="3134400"/>
          </a:xfrm>
          <a:prstGeom prst="rect">
            <a:avLst/>
          </a:prstGeom>
        </p:spPr>
      </p:pic>
      <p:pic>
        <p:nvPicPr>
          <p:cNvPr id="28" name="Picture 27" descr="A diagram of a problem&#10;&#10;AI-generated content may be incorrect.">
            <a:extLst>
              <a:ext uri="{FF2B5EF4-FFF2-40B4-BE49-F238E27FC236}">
                <a16:creationId xmlns:a16="http://schemas.microsoft.com/office/drawing/2014/main" id="{B6B02041-4468-BBAD-C387-22F293CA5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376" y="1377933"/>
            <a:ext cx="3823570" cy="31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4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DDDB4-EE58-3C85-E3B5-5BF057A0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NeoCoder</a:t>
            </a:r>
            <a:r>
              <a:rPr lang="en-US" dirty="0"/>
              <a:t> Dataset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5EFFF-645A-0799-46F4-A3FF4FE80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compile 199 latest </a:t>
            </a:r>
            <a:r>
              <a:rPr lang="en-US" dirty="0" err="1"/>
              <a:t>Codeforces</a:t>
            </a:r>
            <a:r>
              <a:rPr lang="en-US" dirty="0"/>
              <a:t> problems</a:t>
            </a:r>
          </a:p>
          <a:p>
            <a:r>
              <a:rPr lang="en-US" dirty="0"/>
              <a:t>We extract 30 correct human solutions per problem</a:t>
            </a:r>
          </a:p>
          <a:p>
            <a:r>
              <a:rPr lang="en-US" dirty="0"/>
              <a:t>We retrieve all test examples (4.5 test examples per problem on average)</a:t>
            </a:r>
          </a:p>
          <a:p>
            <a:r>
              <a:rPr lang="en-US" dirty="0"/>
              <a:t>We feed the retrieved problems to Denial Prompting with 5 maximum iterations to obtain our dataset </a:t>
            </a:r>
            <a:r>
              <a:rPr lang="en-US" dirty="0" err="1"/>
              <a:t>NeoCoder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5EED9D6-7D1A-0078-23E7-2BCA90E361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327587"/>
              </p:ext>
            </p:extLst>
          </p:nvPr>
        </p:nvGraphicFramePr>
        <p:xfrm>
          <a:off x="2523978" y="2940526"/>
          <a:ext cx="4096043" cy="2173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553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52CCD-A812-2E39-0F84-AC211866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107118"/>
            <a:ext cx="8164200" cy="8586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Techniques Distributions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30B140B-259F-A6AF-DDB1-3F11321E4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14925" y="1272248"/>
            <a:ext cx="3571800" cy="3174900"/>
          </a:xfrm>
        </p:spPr>
        <p:txBody>
          <a:bodyPr/>
          <a:lstStyle/>
          <a:p>
            <a:pPr marL="127000" indent="0">
              <a:buNone/>
            </a:pPr>
            <a:r>
              <a:rPr lang="en-US" dirty="0"/>
              <a:t>In the absence of any constraints (the first column), the model defaults to common and accessible techniques, </a:t>
            </a:r>
            <a:r>
              <a:rPr lang="en-US" b="1" dirty="0"/>
              <a:t>like humans!</a:t>
            </a:r>
            <a:r>
              <a:rPr lang="en-US" dirty="0"/>
              <a:t> </a:t>
            </a:r>
          </a:p>
          <a:p>
            <a:pPr marL="127000" indent="0">
              <a:buNone/>
            </a:pPr>
            <a:endParaRPr lang="en-US" dirty="0"/>
          </a:p>
          <a:p>
            <a:pPr marL="127000" indent="0">
              <a:buNone/>
            </a:pPr>
            <a:r>
              <a:rPr lang="en-US" dirty="0"/>
              <a:t>This echoes our early claim that eliciting creative solutions is crucial for creativity evaluation.</a:t>
            </a:r>
          </a:p>
        </p:txBody>
      </p:sp>
      <p:pic>
        <p:nvPicPr>
          <p:cNvPr id="5" name="Picture 4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941D872B-3B94-594C-4C4A-9F67C3913B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4001"/>
          <a:stretch/>
        </p:blipFill>
        <p:spPr>
          <a:xfrm>
            <a:off x="457200" y="1470954"/>
            <a:ext cx="4114800" cy="7221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8E3159-B410-5550-2422-D85373ECF09E}"/>
              </a:ext>
            </a:extLst>
          </p:cNvPr>
          <p:cNvSpPr txBox="1"/>
          <p:nvPr/>
        </p:nvSpPr>
        <p:spPr>
          <a:xfrm>
            <a:off x="178904" y="4216316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Proportion of the top 5 most common atomic techniques used by GPT-4 per state</a:t>
            </a:r>
          </a:p>
        </p:txBody>
      </p:sp>
      <p:pic>
        <p:nvPicPr>
          <p:cNvPr id="6" name="Picture 5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F6621B79-EDA1-9A20-EAED-5357F38F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348" t="25920"/>
          <a:stretch/>
        </p:blipFill>
        <p:spPr>
          <a:xfrm>
            <a:off x="3915863" y="2209527"/>
            <a:ext cx="644038" cy="205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graph of different colored squares&#10;&#10;AI-generated content may be incorrect.">
            <a:extLst>
              <a:ext uri="{FF2B5EF4-FFF2-40B4-BE49-F238E27FC236}">
                <a16:creationId xmlns:a16="http://schemas.microsoft.com/office/drawing/2014/main" id="{47778759-13C8-F6F0-92C9-D8ED8B768C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920" r="15601"/>
          <a:stretch/>
        </p:blipFill>
        <p:spPr>
          <a:xfrm>
            <a:off x="443018" y="2209527"/>
            <a:ext cx="3472845" cy="20575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B732E9-E5FC-04AA-877F-C7BEEFB88107}"/>
              </a:ext>
            </a:extLst>
          </p:cNvPr>
          <p:cNvSpPr txBox="1"/>
          <p:nvPr/>
        </p:nvSpPr>
        <p:spPr>
          <a:xfrm>
            <a:off x="8857673" y="187498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EC036-EEC3-9240-B6DD-84B555AE8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NeoGauge</a:t>
            </a:r>
            <a:r>
              <a:rPr lang="en-US" dirty="0"/>
              <a:t> Metric</a:t>
            </a:r>
          </a:p>
        </p:txBody>
      </p:sp>
      <p:pic>
        <p:nvPicPr>
          <p:cNvPr id="17" name="Picture 16" descr="A diagram of a program&#10;&#10;AI-generated content may be incorrect.">
            <a:extLst>
              <a:ext uri="{FF2B5EF4-FFF2-40B4-BE49-F238E27FC236}">
                <a16:creationId xmlns:a16="http://schemas.microsoft.com/office/drawing/2014/main" id="{63AFB6DE-84CC-0011-16CB-65EE8758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682"/>
          <a:stretch/>
        </p:blipFill>
        <p:spPr>
          <a:xfrm>
            <a:off x="1668353" y="965718"/>
            <a:ext cx="2051031" cy="35166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600C2DA-3BAF-BD2E-A431-1B4DDD6AE692}"/>
              </a:ext>
            </a:extLst>
          </p:cNvPr>
          <p:cNvSpPr txBox="1"/>
          <p:nvPr/>
        </p:nvSpPr>
        <p:spPr>
          <a:xfrm>
            <a:off x="4572000" y="3106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NeoGauge@T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joint probability of being both convergent and divergent creative at state T</a:t>
            </a:r>
          </a:p>
        </p:txBody>
      </p:sp>
    </p:spTree>
    <p:extLst>
      <p:ext uri="{BB962C8B-B14F-4D97-AF65-F5344CB8AC3E}">
        <p14:creationId xmlns:p14="http://schemas.microsoft.com/office/powerpoint/2010/main" val="303736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404F9-C96D-2E7C-D9C8-CF369EFF1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gram&#10;&#10;AI-generated content may be incorrect.">
            <a:extLst>
              <a:ext uri="{FF2B5EF4-FFF2-40B4-BE49-F238E27FC236}">
                <a16:creationId xmlns:a16="http://schemas.microsoft.com/office/drawing/2014/main" id="{979789F2-EF58-8D87-4A5A-5F70977724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04" r="29833"/>
          <a:stretch/>
        </p:blipFill>
        <p:spPr>
          <a:xfrm>
            <a:off x="3869337" y="965718"/>
            <a:ext cx="2065256" cy="3516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DBB3F0-A948-1BEF-82C6-483D0430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NeoGauge</a:t>
            </a:r>
            <a:r>
              <a:rPr lang="en-US" dirty="0"/>
              <a:t> Metric</a:t>
            </a:r>
          </a:p>
        </p:txBody>
      </p:sp>
      <p:pic>
        <p:nvPicPr>
          <p:cNvPr id="17" name="Picture 16" descr="A diagram of a program&#10;&#10;AI-generated content may be incorrect.">
            <a:extLst>
              <a:ext uri="{FF2B5EF4-FFF2-40B4-BE49-F238E27FC236}">
                <a16:creationId xmlns:a16="http://schemas.microsoft.com/office/drawing/2014/main" id="{1230F721-C9FD-9679-2B85-5F774644B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682"/>
          <a:stretch/>
        </p:blipFill>
        <p:spPr>
          <a:xfrm>
            <a:off x="1668353" y="965718"/>
            <a:ext cx="2051031" cy="351663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B4D8D8F-2A9B-E7F8-9685-1385AE353116}"/>
              </a:ext>
            </a:extLst>
          </p:cNvPr>
          <p:cNvSpPr txBox="1"/>
          <p:nvPr/>
        </p:nvSpPr>
        <p:spPr>
          <a:xfrm>
            <a:off x="4572000" y="310653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NeoGauge@T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joint probability of being both convergent and divergent creative at state T</a:t>
            </a:r>
          </a:p>
        </p:txBody>
      </p:sp>
    </p:spTree>
    <p:extLst>
      <p:ext uri="{BB962C8B-B14F-4D97-AF65-F5344CB8AC3E}">
        <p14:creationId xmlns:p14="http://schemas.microsoft.com/office/powerpoint/2010/main" val="1155417314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rgbClr val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1236</Words>
  <Application>Microsoft Macintosh PowerPoint</Application>
  <PresentationFormat>On-screen Show (16:9)</PresentationFormat>
  <Paragraphs>99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Consolas</vt:lpstr>
      <vt:lpstr>Noto Sans Symbols</vt:lpstr>
      <vt:lpstr>Times New Roman</vt:lpstr>
      <vt:lpstr>Calibri</vt:lpstr>
      <vt:lpstr>Wingdings</vt:lpstr>
      <vt:lpstr>Tahoma</vt:lpstr>
      <vt:lpstr>Courier New</vt:lpstr>
      <vt:lpstr>EP Presentation Theme - Simple</vt:lpstr>
      <vt:lpstr>Benchmarking Language Model Creativity: A Case Study on Code Generation</vt:lpstr>
      <vt:lpstr>Human Creativity</vt:lpstr>
      <vt:lpstr>Creativity Evaluation Protocols</vt:lpstr>
      <vt:lpstr>Machine Creativity</vt:lpstr>
      <vt:lpstr>Denial Prompting</vt:lpstr>
      <vt:lpstr>NeoCoder Dataset</vt:lpstr>
      <vt:lpstr>Techniques Distributions</vt:lpstr>
      <vt:lpstr>NeoGauge Metric</vt:lpstr>
      <vt:lpstr>NeoGauge Metric</vt:lpstr>
      <vt:lpstr>NeoGauge Metric</vt:lpstr>
      <vt:lpstr>NeoGauge Metric</vt:lpstr>
      <vt:lpstr>Experiment</vt:lpstr>
      <vt:lpstr>GPT-4 is the Most Creative LLM Thus Far</vt:lpstr>
      <vt:lpstr>Who is More Creative: Machine or Human?</vt:lpstr>
      <vt:lpstr>Inference-Scaling Slightly Boosts Divergent Thinking, with rapidly Diminishing Returns</vt:lpstr>
      <vt:lpstr>Conclusion</vt:lpstr>
      <vt:lpstr>Meta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Yining Lu</dc:creator>
  <cp:lastModifiedBy>Yining Lu</cp:lastModifiedBy>
  <cp:revision>2</cp:revision>
  <dcterms:modified xsi:type="dcterms:W3CDTF">2025-04-04T02:36:05Z</dcterms:modified>
</cp:coreProperties>
</file>